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theme/theme5.xml" ContentType="application/vnd.openxmlformats-officedocument.theme+xml"/>
  <Override PartName="/ppt/slideLayouts/slideLayout10.xml" ContentType="application/vnd.openxmlformats-officedocument.presentationml.slideLayout+xml"/>
  <Override PartName="/ppt/theme/theme6.xml" ContentType="application/vnd.openxmlformats-officedocument.theme+xml"/>
  <Override PartName="/ppt/slideLayouts/slideLayout11.xml" ContentType="application/vnd.openxmlformats-officedocument.presentationml.slideLayout+xml"/>
  <Override PartName="/ppt/theme/theme7.xml" ContentType="application/vnd.openxmlformats-officedocument.theme+xml"/>
  <Override PartName="/ppt/slideLayouts/slideLayout12.xml" ContentType="application/vnd.openxmlformats-officedocument.presentationml.slideLayout+xml"/>
  <Override PartName="/ppt/theme/theme8.xml" ContentType="application/vnd.openxmlformats-officedocument.theme+xml"/>
  <Override PartName="/ppt/slideLayouts/slideLayout13.xml" ContentType="application/vnd.openxmlformats-officedocument.presentationml.slideLayout+xml"/>
  <Override PartName="/ppt/theme/theme9.xml" ContentType="application/vnd.openxmlformats-officedocument.theme+xml"/>
  <Override PartName="/ppt/slideLayouts/slideLayout14.xml" ContentType="application/vnd.openxmlformats-officedocument.presentationml.slideLayout+xml"/>
  <Override PartName="/ppt/theme/theme10.xml" ContentType="application/vnd.openxmlformats-officedocument.theme+xml"/>
  <Override PartName="/ppt/slideLayouts/slideLayout15.xml" ContentType="application/vnd.openxmlformats-officedocument.presentationml.slideLayout+xml"/>
  <Override PartName="/ppt/theme/theme11.xml" ContentType="application/vnd.openxmlformats-officedocument.theme+xml"/>
  <Override PartName="/ppt/slideLayouts/slideLayout16.xml" ContentType="application/vnd.openxmlformats-officedocument.presentationml.slideLayout+xml"/>
  <Override PartName="/ppt/theme/theme12.xml" ContentType="application/vnd.openxmlformats-officedocument.theme+xml"/>
  <Override PartName="/ppt/slideLayouts/slideLayout17.xml" ContentType="application/vnd.openxmlformats-officedocument.presentationml.slideLayout+xml"/>
  <Override PartName="/ppt/theme/theme13.xml" ContentType="application/vnd.openxmlformats-officedocument.theme+xml"/>
  <Override PartName="/ppt/slideLayouts/slideLayout18.xml" ContentType="application/vnd.openxmlformats-officedocument.presentationml.slideLayout+xml"/>
  <Override PartName="/ppt/theme/theme14.xml" ContentType="application/vnd.openxmlformats-officedocument.theme+xml"/>
  <Override PartName="/ppt/slideLayouts/slideLayout19.xml" ContentType="application/vnd.openxmlformats-officedocument.presentationml.slideLayout+xml"/>
  <Override PartName="/ppt/theme/theme15.xml" ContentType="application/vnd.openxmlformats-officedocument.theme+xml"/>
  <Override PartName="/ppt/slideLayouts/slideLayout20.xml" ContentType="application/vnd.openxmlformats-officedocument.presentationml.slideLayout+xml"/>
  <Override PartName="/ppt/theme/theme16.xml" ContentType="application/vnd.openxmlformats-officedocument.theme+xml"/>
  <Override PartName="/ppt/slideLayouts/slideLayout21.xml" ContentType="application/vnd.openxmlformats-officedocument.presentationml.slideLayout+xml"/>
  <Override PartName="/ppt/theme/theme17.xml" ContentType="application/vnd.openxmlformats-officedocument.theme+xml"/>
  <Override PartName="/ppt/slideLayouts/slideLayout22.xml" ContentType="application/vnd.openxmlformats-officedocument.presentationml.slideLayout+xml"/>
  <Override PartName="/ppt/theme/theme18.xml" ContentType="application/vnd.openxmlformats-officedocument.theme+xml"/>
  <Override PartName="/ppt/theme/theme19.xml" ContentType="application/vnd.openxmlformats-officedocument.theme+xml"/>
  <Override PartName="/ppt/theme/theme2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63" r:id="rId2"/>
    <p:sldMasterId id="2147483653" r:id="rId3"/>
    <p:sldMasterId id="2147483655" r:id="rId4"/>
    <p:sldMasterId id="2147483657" r:id="rId5"/>
    <p:sldMasterId id="2147483659" r:id="rId6"/>
    <p:sldMasterId id="2147483661" r:id="rId7"/>
    <p:sldMasterId id="2147483665" r:id="rId8"/>
    <p:sldMasterId id="2147483667" r:id="rId9"/>
    <p:sldMasterId id="2147483669" r:id="rId10"/>
    <p:sldMasterId id="2147483671" r:id="rId11"/>
    <p:sldMasterId id="2147483673" r:id="rId12"/>
    <p:sldMasterId id="2147483675" r:id="rId13"/>
    <p:sldMasterId id="2147483677" r:id="rId14"/>
    <p:sldMasterId id="2147483679" r:id="rId15"/>
    <p:sldMasterId id="2147483681" r:id="rId16"/>
    <p:sldMasterId id="2147483683" r:id="rId17"/>
    <p:sldMasterId id="2147483685" r:id="rId18"/>
  </p:sldMasterIdLst>
  <p:notesMasterIdLst>
    <p:notesMasterId r:id="rId32"/>
  </p:notesMasterIdLst>
  <p:handoutMasterIdLst>
    <p:handoutMasterId r:id="rId33"/>
  </p:handoutMasterIdLst>
  <p:sldIdLst>
    <p:sldId id="261" r:id="rId19"/>
    <p:sldId id="262" r:id="rId20"/>
    <p:sldId id="267" r:id="rId21"/>
    <p:sldId id="274" r:id="rId22"/>
    <p:sldId id="264" r:id="rId23"/>
    <p:sldId id="268" r:id="rId24"/>
    <p:sldId id="269" r:id="rId25"/>
    <p:sldId id="270" r:id="rId26"/>
    <p:sldId id="271" r:id="rId27"/>
    <p:sldId id="272" r:id="rId28"/>
    <p:sldId id="273" r:id="rId29"/>
    <p:sldId id="265" r:id="rId30"/>
    <p:sldId id="266" r:id="rId3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E9C"/>
    <a:srgbClr val="FF43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840" y="-144"/>
      </p:cViewPr>
      <p:guideLst>
        <p:guide orient="horz" pos="4178"/>
        <p:guide pos="392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2.xml"/><Relationship Id="rId21" Type="http://schemas.openxmlformats.org/officeDocument/2006/relationships/slide" Target="slides/slide3.xml"/><Relationship Id="rId22" Type="http://schemas.openxmlformats.org/officeDocument/2006/relationships/slide" Target="slides/slide4.xml"/><Relationship Id="rId23" Type="http://schemas.openxmlformats.org/officeDocument/2006/relationships/slide" Target="slides/slide5.xml"/><Relationship Id="rId24" Type="http://schemas.openxmlformats.org/officeDocument/2006/relationships/slide" Target="slides/slide6.xml"/><Relationship Id="rId25" Type="http://schemas.openxmlformats.org/officeDocument/2006/relationships/slide" Target="slides/slide7.xml"/><Relationship Id="rId26" Type="http://schemas.openxmlformats.org/officeDocument/2006/relationships/slide" Target="slides/slide8.xml"/><Relationship Id="rId27" Type="http://schemas.openxmlformats.org/officeDocument/2006/relationships/slide" Target="slides/slide9.xml"/><Relationship Id="rId28" Type="http://schemas.openxmlformats.org/officeDocument/2006/relationships/slide" Target="slides/slide10.xml"/><Relationship Id="rId29" Type="http://schemas.openxmlformats.org/officeDocument/2006/relationships/slide" Target="slides/slide1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30" Type="http://schemas.openxmlformats.org/officeDocument/2006/relationships/slide" Target="slides/slide12.xml"/><Relationship Id="rId31" Type="http://schemas.openxmlformats.org/officeDocument/2006/relationships/slide" Target="slides/slide13.xml"/><Relationship Id="rId32" Type="http://schemas.openxmlformats.org/officeDocument/2006/relationships/notesMaster" Target="notesMasters/notesMaster1.xml"/><Relationship Id="rId9" Type="http://schemas.openxmlformats.org/officeDocument/2006/relationships/slideMaster" Target="slideMasters/slideMaster9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1" Type="http://schemas.openxmlformats.org/officeDocument/2006/relationships/slideMaster" Target="slideMasters/slideMaster11.xml"/><Relationship Id="rId12" Type="http://schemas.openxmlformats.org/officeDocument/2006/relationships/slideMaster" Target="slideMasters/slideMaster12.xml"/><Relationship Id="rId13" Type="http://schemas.openxmlformats.org/officeDocument/2006/relationships/slideMaster" Target="slideMasters/slideMaster13.xml"/><Relationship Id="rId14" Type="http://schemas.openxmlformats.org/officeDocument/2006/relationships/slideMaster" Target="slideMasters/slideMaster14.xml"/><Relationship Id="rId15" Type="http://schemas.openxmlformats.org/officeDocument/2006/relationships/slideMaster" Target="slideMasters/slideMaster15.xml"/><Relationship Id="rId16" Type="http://schemas.openxmlformats.org/officeDocument/2006/relationships/slideMaster" Target="slideMasters/slideMaster16.xml"/><Relationship Id="rId17" Type="http://schemas.openxmlformats.org/officeDocument/2006/relationships/slideMaster" Target="slideMasters/slideMaster17.xml"/><Relationship Id="rId18" Type="http://schemas.openxmlformats.org/officeDocument/2006/relationships/slideMaster" Target="slideMasters/slideMaster18.xml"/><Relationship Id="rId19" Type="http://schemas.openxmlformats.org/officeDocument/2006/relationships/slide" Target="slides/slide1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2E26A1-4912-4D2B-B922-4E28F9636FAB}" type="datetimeFigureOut">
              <a:rPr lang="fr-BE" smtClean="0"/>
              <a:t>14/04/18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CED21F-DFC9-48C1-825E-243D49C1AB32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71201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624CF7-B24C-43AB-9221-4F9C711EC6C4}" type="datetimeFigureOut">
              <a:rPr lang="fr-BE" smtClean="0"/>
              <a:t>14/04/18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8409C5-C297-47E6-A3B8-E4B08377745C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50917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Relationship Id="rId2" Type="http://schemas.openxmlformats.org/officeDocument/2006/relationships/image" Target="../media/image1.jp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Relationship Id="rId2" Type="http://schemas.openxmlformats.org/officeDocument/2006/relationships/image" Target="../media/image1.jp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Relationship Id="rId2" Type="http://schemas.openxmlformats.org/officeDocument/2006/relationships/image" Target="../media/image1.jp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Relationship Id="rId2" Type="http://schemas.openxmlformats.org/officeDocument/2006/relationships/image" Target="../media/image1.jp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Relationship Id="rId2" Type="http://schemas.openxmlformats.org/officeDocument/2006/relationships/image" Target="../media/image1.jp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Relationship Id="rId2" Type="http://schemas.openxmlformats.org/officeDocument/2006/relationships/image" Target="../media/image1.jp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Relationship Id="rId2" Type="http://schemas.openxmlformats.org/officeDocument/2006/relationships/image" Target="../media/image1.jp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Relationship Id="rId2" Type="http://schemas.openxmlformats.org/officeDocument/2006/relationships/image" Target="../media/image1.jp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Relationship Id="rId2" Type="http://schemas.openxmlformats.org/officeDocument/2006/relationships/image" Target="../media/image1.jp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Relationship Id="rId2" Type="http://schemas.openxmlformats.org/officeDocument/2006/relationships/image" Target="../media/image1.jp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Relationship Id="rId2" Type="http://schemas.openxmlformats.org/officeDocument/2006/relationships/image" Target="../media/image1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1.jp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0278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associé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10"/>
          <p:cNvSpPr>
            <a:spLocks noGrp="1"/>
          </p:cNvSpPr>
          <p:nvPr>
            <p:ph type="body" sz="quarter" idx="11" hasCustomPrompt="1"/>
          </p:nvPr>
        </p:nvSpPr>
        <p:spPr>
          <a:xfrm>
            <a:off x="3491880" y="3717092"/>
            <a:ext cx="4320480" cy="540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lang="fr-BE" sz="2400" b="0" kern="1200" baseline="0" dirty="0" err="1" smtClean="0">
                <a:solidFill>
                  <a:srgbClr val="004E9C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defRPr>
            </a:lvl1pPr>
          </a:lstStyle>
          <a:p>
            <a:pPr algn="r"/>
            <a:r>
              <a:rPr lang="fr-BE" dirty="0" err="1" smtClean="0"/>
              <a:t>Laborunt</a:t>
            </a:r>
            <a:r>
              <a:rPr lang="fr-BE" dirty="0" smtClean="0"/>
              <a:t> </a:t>
            </a:r>
            <a:r>
              <a:rPr lang="fr-BE" dirty="0" err="1" smtClean="0"/>
              <a:t>eceaque</a:t>
            </a:r>
            <a:r>
              <a:rPr lang="fr-BE" dirty="0" smtClean="0"/>
              <a:t> </a:t>
            </a:r>
            <a:r>
              <a:rPr lang="fr-BE" dirty="0" err="1" smtClean="0"/>
              <a:t>eos</a:t>
            </a:r>
            <a:r>
              <a:rPr lang="fr-BE" dirty="0" smtClean="0"/>
              <a:t> </a:t>
            </a:r>
            <a:r>
              <a:rPr lang="fr-BE" dirty="0" err="1" smtClean="0"/>
              <a:t>ius</a:t>
            </a:r>
            <a:endParaRPr lang="fr-BE" dirty="0" smtClean="0"/>
          </a:p>
        </p:txBody>
      </p:sp>
      <p:sp>
        <p:nvSpPr>
          <p:cNvPr id="10" name="Espace réservé du texte 10"/>
          <p:cNvSpPr>
            <a:spLocks noGrp="1"/>
          </p:cNvSpPr>
          <p:nvPr>
            <p:ph type="body" sz="quarter" idx="15" hasCustomPrompt="1"/>
          </p:nvPr>
        </p:nvSpPr>
        <p:spPr>
          <a:xfrm>
            <a:off x="612360" y="3032956"/>
            <a:ext cx="7200000" cy="547200"/>
          </a:xfrm>
          <a:prstGeom prst="rect">
            <a:avLst/>
          </a:prstGeom>
        </p:spPr>
        <p:txBody>
          <a:bodyPr tIns="0">
            <a:noAutofit/>
          </a:bodyPr>
          <a:lstStyle>
            <a:lvl1pPr marL="0" indent="0" algn="r">
              <a:buNone/>
              <a:defRPr lang="fr-BE" sz="4000" b="1" kern="1200" spc="0" baseline="0" dirty="0" err="1" smtClean="0">
                <a:solidFill>
                  <a:srgbClr val="004E9C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pPr algn="r"/>
            <a:r>
              <a:rPr lang="fr-BE" dirty="0" err="1" smtClean="0"/>
              <a:t>Musdandis</a:t>
            </a:r>
            <a:r>
              <a:rPr lang="fr-BE" dirty="0" smtClean="0"/>
              <a:t> </a:t>
            </a:r>
            <a:r>
              <a:rPr lang="fr-BE" dirty="0" err="1" smtClean="0"/>
              <a:t>dolentia</a:t>
            </a:r>
            <a:r>
              <a:rPr lang="fr-BE" dirty="0" smtClean="0"/>
              <a:t> qui </a:t>
            </a:r>
            <a:r>
              <a:rPr lang="fr-BE" dirty="0" err="1" smtClean="0"/>
              <a:t>ditat</a:t>
            </a:r>
            <a:endParaRPr lang="fr-BE" dirty="0"/>
          </a:p>
        </p:txBody>
      </p:sp>
      <p:sp>
        <p:nvSpPr>
          <p:cNvPr id="13" name="Espace réservé pour une image  12"/>
          <p:cNvSpPr>
            <a:spLocks noGrp="1"/>
          </p:cNvSpPr>
          <p:nvPr>
            <p:ph type="pic" sz="quarter" idx="16"/>
          </p:nvPr>
        </p:nvSpPr>
        <p:spPr>
          <a:xfrm>
            <a:off x="1259632" y="368300"/>
            <a:ext cx="534988" cy="539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002097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mag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pour une image  8"/>
          <p:cNvSpPr>
            <a:spLocks noGrp="1"/>
          </p:cNvSpPr>
          <p:nvPr>
            <p:ph type="pic" sz="quarter" idx="10"/>
          </p:nvPr>
        </p:nvSpPr>
        <p:spPr>
          <a:xfrm>
            <a:off x="1008063" y="1340892"/>
            <a:ext cx="7200900" cy="4824412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113046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pour une image  11"/>
          <p:cNvSpPr>
            <a:spLocks noGrp="1"/>
          </p:cNvSpPr>
          <p:nvPr>
            <p:ph type="pic" sz="quarter" idx="10"/>
          </p:nvPr>
        </p:nvSpPr>
        <p:spPr>
          <a:xfrm>
            <a:off x="1006475" y="1340768"/>
            <a:ext cx="3529013" cy="2303462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13" name="Espace réservé pour une image  11"/>
          <p:cNvSpPr>
            <a:spLocks noGrp="1"/>
          </p:cNvSpPr>
          <p:nvPr>
            <p:ph type="pic" sz="quarter" idx="11"/>
          </p:nvPr>
        </p:nvSpPr>
        <p:spPr>
          <a:xfrm>
            <a:off x="4679391" y="1339200"/>
            <a:ext cx="3529013" cy="2303462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14" name="Espace réservé pour une image  11"/>
          <p:cNvSpPr>
            <a:spLocks noGrp="1"/>
          </p:cNvSpPr>
          <p:nvPr>
            <p:ph type="pic" sz="quarter" idx="12"/>
          </p:nvPr>
        </p:nvSpPr>
        <p:spPr>
          <a:xfrm>
            <a:off x="1007604" y="3789040"/>
            <a:ext cx="3529013" cy="2303462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15" name="Espace réservé pour une image  11"/>
          <p:cNvSpPr>
            <a:spLocks noGrp="1"/>
          </p:cNvSpPr>
          <p:nvPr>
            <p:ph type="pic" sz="quarter" idx="13"/>
          </p:nvPr>
        </p:nvSpPr>
        <p:spPr>
          <a:xfrm>
            <a:off x="4680012" y="3790800"/>
            <a:ext cx="3529013" cy="2303462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688891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pour une image  10"/>
          <p:cNvSpPr>
            <a:spLocks noGrp="1"/>
          </p:cNvSpPr>
          <p:nvPr>
            <p:ph type="pic" sz="quarter" idx="10"/>
          </p:nvPr>
        </p:nvSpPr>
        <p:spPr>
          <a:xfrm>
            <a:off x="1008000" y="1339200"/>
            <a:ext cx="3456000" cy="4824000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13" name="Espace réservé pour une image  10"/>
          <p:cNvSpPr>
            <a:spLocks noGrp="1"/>
          </p:cNvSpPr>
          <p:nvPr>
            <p:ph type="pic" sz="quarter" idx="11"/>
          </p:nvPr>
        </p:nvSpPr>
        <p:spPr>
          <a:xfrm>
            <a:off x="4680012" y="1339200"/>
            <a:ext cx="3456000" cy="4824000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647882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mage + text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pour une image  9"/>
          <p:cNvSpPr>
            <a:spLocks noGrp="1"/>
          </p:cNvSpPr>
          <p:nvPr>
            <p:ph type="pic" sz="quarter" idx="10"/>
          </p:nvPr>
        </p:nvSpPr>
        <p:spPr>
          <a:xfrm>
            <a:off x="4644000" y="1339200"/>
            <a:ext cx="3528000" cy="4824000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1" hasCustomPrompt="1"/>
          </p:nvPr>
        </p:nvSpPr>
        <p:spPr>
          <a:xfrm>
            <a:off x="756000" y="3139200"/>
            <a:ext cx="3816000" cy="1152000"/>
          </a:xfrm>
          <a:prstGeom prst="rect">
            <a:avLst/>
          </a:prstGeom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400" baseline="0">
                <a:solidFill>
                  <a:srgbClr val="004E9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BE" dirty="0" err="1" smtClean="0"/>
              <a:t>Musdandis</a:t>
            </a:r>
            <a:r>
              <a:rPr lang="fr-BE" dirty="0" smtClean="0"/>
              <a:t> </a:t>
            </a:r>
            <a:r>
              <a:rPr lang="fr-BE" dirty="0" err="1" smtClean="0"/>
              <a:t>dolentia</a:t>
            </a:r>
            <a:r>
              <a:rPr lang="fr-BE" dirty="0" smtClean="0"/>
              <a:t> qui </a:t>
            </a:r>
            <a:r>
              <a:rPr lang="fr-BE" dirty="0" err="1" smtClean="0"/>
              <a:t>ditat</a:t>
            </a:r>
            <a:endParaRPr lang="fr-BE" dirty="0" smtClean="0"/>
          </a:p>
          <a:p>
            <a:pPr lvl="0"/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6908854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 + 2 text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pour une image  13"/>
          <p:cNvSpPr>
            <a:spLocks noGrp="1"/>
          </p:cNvSpPr>
          <p:nvPr>
            <p:ph type="pic" sz="quarter" idx="10"/>
          </p:nvPr>
        </p:nvSpPr>
        <p:spPr>
          <a:xfrm>
            <a:off x="1008063" y="1342800"/>
            <a:ext cx="3528000" cy="2304000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15" name="Espace réservé pour une image  13"/>
          <p:cNvSpPr>
            <a:spLocks noGrp="1"/>
          </p:cNvSpPr>
          <p:nvPr>
            <p:ph type="pic" sz="quarter" idx="11"/>
          </p:nvPr>
        </p:nvSpPr>
        <p:spPr>
          <a:xfrm>
            <a:off x="4680000" y="3934800"/>
            <a:ext cx="3528000" cy="2304000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12" hasCustomPrompt="1"/>
          </p:nvPr>
        </p:nvSpPr>
        <p:spPr>
          <a:xfrm>
            <a:off x="4680000" y="1339200"/>
            <a:ext cx="3528000" cy="23034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>
                <a:solidFill>
                  <a:srgbClr val="004E9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BE" dirty="0" err="1" smtClean="0"/>
              <a:t>Dolentia</a:t>
            </a:r>
            <a:r>
              <a:rPr lang="fr-BE" dirty="0" smtClean="0"/>
              <a:t> </a:t>
            </a:r>
            <a:r>
              <a:rPr lang="fr-BE" dirty="0" err="1" smtClean="0"/>
              <a:t>musdandis</a:t>
            </a:r>
            <a:r>
              <a:rPr lang="fr-BE" dirty="0" smtClean="0"/>
              <a:t> qui </a:t>
            </a:r>
            <a:r>
              <a:rPr lang="fr-BE" dirty="0" err="1" smtClean="0"/>
              <a:t>ditat</a:t>
            </a:r>
            <a:r>
              <a:rPr lang="fr-BE" dirty="0" smtClean="0"/>
              <a:t> </a:t>
            </a:r>
            <a:r>
              <a:rPr lang="fr-BE" dirty="0" err="1" smtClean="0"/>
              <a:t>orrores</a:t>
            </a:r>
            <a:r>
              <a:rPr lang="fr-BE" dirty="0" smtClean="0"/>
              <a:t> </a:t>
            </a:r>
            <a:r>
              <a:rPr lang="fr-BE" dirty="0" err="1" smtClean="0"/>
              <a:t>tiatur</a:t>
            </a:r>
            <a:r>
              <a:rPr lang="fr-BE" dirty="0" smtClean="0"/>
              <a:t> </a:t>
            </a:r>
            <a:r>
              <a:rPr lang="fr-BE" dirty="0" err="1" smtClean="0"/>
              <a:t>rectem</a:t>
            </a:r>
            <a:r>
              <a:rPr lang="fr-BE" dirty="0" smtClean="0"/>
              <a:t> </a:t>
            </a:r>
            <a:r>
              <a:rPr lang="fr-BE" dirty="0" err="1" smtClean="0"/>
              <a:t>laborunt</a:t>
            </a:r>
            <a:r>
              <a:rPr lang="fr-BE" dirty="0" smtClean="0"/>
              <a:t> </a:t>
            </a:r>
            <a:r>
              <a:rPr lang="fr-BE" dirty="0" err="1" smtClean="0"/>
              <a:t>exeaque</a:t>
            </a:r>
            <a:r>
              <a:rPr lang="fr-BE" dirty="0" smtClean="0"/>
              <a:t> </a:t>
            </a:r>
            <a:r>
              <a:rPr lang="fr-BE" dirty="0" err="1" smtClean="0"/>
              <a:t>eos</a:t>
            </a:r>
            <a:r>
              <a:rPr lang="fr-BE" dirty="0" smtClean="0"/>
              <a:t> </a:t>
            </a:r>
            <a:r>
              <a:rPr lang="fr-BE" dirty="0" err="1" smtClean="0"/>
              <a:t>ius</a:t>
            </a:r>
            <a:r>
              <a:rPr lang="fr-BE" dirty="0" smtClean="0"/>
              <a:t>, con </a:t>
            </a:r>
            <a:r>
              <a:rPr lang="fr-BE" dirty="0" err="1" smtClean="0"/>
              <a:t>nihillaboria</a:t>
            </a:r>
            <a:endParaRPr lang="fr-BE" dirty="0" smtClean="0"/>
          </a:p>
          <a:p>
            <a:pPr lvl="0"/>
            <a:endParaRPr lang="fr-BE" dirty="0"/>
          </a:p>
        </p:txBody>
      </p:sp>
      <p:sp>
        <p:nvSpPr>
          <p:cNvPr id="18" name="Espace réservé du texte 16"/>
          <p:cNvSpPr>
            <a:spLocks noGrp="1"/>
          </p:cNvSpPr>
          <p:nvPr>
            <p:ph type="body" sz="quarter" idx="13" hasCustomPrompt="1"/>
          </p:nvPr>
        </p:nvSpPr>
        <p:spPr>
          <a:xfrm>
            <a:off x="1007604" y="3933056"/>
            <a:ext cx="3528000" cy="230346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100">
                <a:solidFill>
                  <a:srgbClr val="004E9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BE" dirty="0" err="1" smtClean="0"/>
              <a:t>Dolentia</a:t>
            </a:r>
            <a:r>
              <a:rPr lang="fr-BE" dirty="0" smtClean="0"/>
              <a:t> </a:t>
            </a:r>
            <a:r>
              <a:rPr lang="fr-BE" dirty="0" err="1" smtClean="0"/>
              <a:t>musdandis</a:t>
            </a:r>
            <a:r>
              <a:rPr lang="fr-BE" dirty="0" smtClean="0"/>
              <a:t> qui </a:t>
            </a:r>
            <a:r>
              <a:rPr lang="fr-BE" dirty="0" err="1" smtClean="0"/>
              <a:t>ditat</a:t>
            </a:r>
            <a:r>
              <a:rPr lang="fr-BE" dirty="0" smtClean="0"/>
              <a:t> </a:t>
            </a:r>
            <a:r>
              <a:rPr lang="fr-BE" dirty="0" err="1" smtClean="0"/>
              <a:t>orrores</a:t>
            </a:r>
            <a:r>
              <a:rPr lang="fr-BE" dirty="0" smtClean="0"/>
              <a:t> </a:t>
            </a:r>
            <a:r>
              <a:rPr lang="fr-BE" dirty="0" err="1" smtClean="0"/>
              <a:t>tiatur</a:t>
            </a:r>
            <a:r>
              <a:rPr lang="fr-BE" dirty="0" smtClean="0"/>
              <a:t> </a:t>
            </a:r>
            <a:r>
              <a:rPr lang="fr-BE" dirty="0" err="1" smtClean="0"/>
              <a:t>rectem</a:t>
            </a:r>
            <a:r>
              <a:rPr lang="fr-BE" dirty="0" smtClean="0"/>
              <a:t> </a:t>
            </a:r>
            <a:r>
              <a:rPr lang="fr-BE" dirty="0" err="1" smtClean="0"/>
              <a:t>laborunt</a:t>
            </a:r>
            <a:r>
              <a:rPr lang="fr-BE" dirty="0" smtClean="0"/>
              <a:t> </a:t>
            </a:r>
            <a:r>
              <a:rPr lang="fr-BE" dirty="0" err="1" smtClean="0"/>
              <a:t>exeaque</a:t>
            </a:r>
            <a:r>
              <a:rPr lang="fr-BE" dirty="0" smtClean="0"/>
              <a:t> </a:t>
            </a:r>
            <a:r>
              <a:rPr lang="fr-BE" dirty="0" err="1" smtClean="0"/>
              <a:t>eos</a:t>
            </a:r>
            <a:r>
              <a:rPr lang="fr-BE" dirty="0" smtClean="0"/>
              <a:t> </a:t>
            </a:r>
            <a:r>
              <a:rPr lang="fr-BE" dirty="0" err="1" smtClean="0"/>
              <a:t>ius</a:t>
            </a:r>
            <a:r>
              <a:rPr lang="fr-BE" dirty="0" smtClean="0"/>
              <a:t>, con </a:t>
            </a:r>
            <a:r>
              <a:rPr lang="fr-BE" dirty="0" err="1" smtClean="0"/>
              <a:t>nihillaboria</a:t>
            </a:r>
            <a:endParaRPr lang="fr-BE" dirty="0" smtClean="0"/>
          </a:p>
          <a:p>
            <a:pPr lvl="0"/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8523871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+ puc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texte 9"/>
          <p:cNvSpPr>
            <a:spLocks noGrp="1"/>
          </p:cNvSpPr>
          <p:nvPr>
            <p:ph type="body" sz="quarter" idx="10" hasCustomPrompt="1"/>
          </p:nvPr>
        </p:nvSpPr>
        <p:spPr>
          <a:xfrm>
            <a:off x="1692000" y="1414800"/>
            <a:ext cx="6480000" cy="79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400" b="1" baseline="0">
                <a:solidFill>
                  <a:srgbClr val="004E9C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pPr lvl="0"/>
            <a:r>
              <a:rPr lang="fr-BE" dirty="0" err="1" smtClean="0"/>
              <a:t>Doluptat</a:t>
            </a:r>
            <a:r>
              <a:rPr lang="fr-BE" dirty="0" smtClean="0"/>
              <a:t> </a:t>
            </a:r>
            <a:r>
              <a:rPr lang="fr-BE" dirty="0" err="1" smtClean="0"/>
              <a:t>estio</a:t>
            </a:r>
            <a:endParaRPr lang="fr-BE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1" hasCustomPrompt="1"/>
          </p:nvPr>
        </p:nvSpPr>
        <p:spPr>
          <a:xfrm>
            <a:off x="1692000" y="2422800"/>
            <a:ext cx="6624000" cy="3240000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100">
                <a:solidFill>
                  <a:srgbClr val="004E9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BE" dirty="0" err="1" smtClean="0"/>
              <a:t>Aperum</a:t>
            </a:r>
            <a:r>
              <a:rPr lang="fr-BE" dirty="0" smtClean="0"/>
              <a:t> </a:t>
            </a:r>
            <a:r>
              <a:rPr lang="fr-BE" dirty="0" err="1" smtClean="0"/>
              <a:t>rero</a:t>
            </a:r>
            <a:r>
              <a:rPr lang="fr-BE" dirty="0" smtClean="0"/>
              <a:t> con </a:t>
            </a:r>
            <a:r>
              <a:rPr lang="fr-BE" dirty="0" err="1" smtClean="0"/>
              <a:t>pedi</a:t>
            </a:r>
            <a:r>
              <a:rPr lang="fr-BE" dirty="0" smtClean="0"/>
              <a:t> </a:t>
            </a:r>
          </a:p>
          <a:p>
            <a:pPr lvl="0"/>
            <a:r>
              <a:rPr lang="fr-BE" dirty="0" err="1" smtClean="0"/>
              <a:t>Temporerita</a:t>
            </a:r>
            <a:r>
              <a:rPr lang="fr-BE" dirty="0" smtClean="0"/>
              <a:t> </a:t>
            </a:r>
            <a:r>
              <a:rPr lang="fr-BE" dirty="0" err="1" smtClean="0"/>
              <a:t>venimpore</a:t>
            </a:r>
            <a:r>
              <a:rPr lang="fr-BE" dirty="0" smtClean="0"/>
              <a:t> </a:t>
            </a:r>
            <a:r>
              <a:rPr lang="fr-BE" dirty="0" err="1" smtClean="0"/>
              <a:t>sandandit</a:t>
            </a:r>
            <a:r>
              <a:rPr lang="fr-BE" dirty="0" smtClean="0"/>
              <a:t> </a:t>
            </a:r>
            <a:r>
              <a:rPr lang="fr-BE" dirty="0" err="1" smtClean="0"/>
              <a:t>abo</a:t>
            </a:r>
            <a:endParaRPr lang="fr-BE" dirty="0" smtClean="0"/>
          </a:p>
          <a:p>
            <a:pPr lvl="0"/>
            <a:r>
              <a:rPr lang="fr-BE" dirty="0" smtClean="0"/>
              <a:t>Ut que </a:t>
            </a:r>
            <a:r>
              <a:rPr lang="fr-BE" dirty="0" err="1" smtClean="0"/>
              <a:t>verrovi</a:t>
            </a:r>
            <a:r>
              <a:rPr lang="fr-BE" dirty="0" smtClean="0"/>
              <a:t> </a:t>
            </a:r>
            <a:r>
              <a:rPr lang="fr-BE" dirty="0" err="1" smtClean="0"/>
              <a:t>debist</a:t>
            </a:r>
            <a:r>
              <a:rPr lang="fr-BE" dirty="0" smtClean="0"/>
              <a:t> </a:t>
            </a:r>
            <a:r>
              <a:rPr lang="fr-BE" dirty="0" err="1" smtClean="0"/>
              <a:t>hiliquae</a:t>
            </a:r>
            <a:r>
              <a:rPr lang="fr-BE" dirty="0" smtClean="0"/>
              <a:t> </a:t>
            </a:r>
          </a:p>
          <a:p>
            <a:pPr lvl="0"/>
            <a:r>
              <a:rPr lang="fr-BE" dirty="0" err="1" smtClean="0"/>
              <a:t>Conet</a:t>
            </a:r>
            <a:r>
              <a:rPr lang="fr-BE" dirty="0" smtClean="0"/>
              <a:t> </a:t>
            </a:r>
            <a:r>
              <a:rPr lang="fr-BE" dirty="0" err="1" smtClean="0"/>
              <a:t>essequi</a:t>
            </a:r>
            <a:r>
              <a:rPr lang="fr-BE" dirty="0" smtClean="0"/>
              <a:t> </a:t>
            </a:r>
            <a:r>
              <a:rPr lang="fr-BE" dirty="0" err="1" smtClean="0"/>
              <a:t>illo</a:t>
            </a:r>
            <a:r>
              <a:rPr lang="fr-BE" dirty="0" smtClean="0"/>
              <a:t> </a:t>
            </a:r>
            <a:r>
              <a:rPr lang="fr-BE" dirty="0" err="1" smtClean="0"/>
              <a:t>dolestem</a:t>
            </a:r>
            <a:r>
              <a:rPr lang="fr-BE" dirty="0" smtClean="0"/>
              <a:t> </a:t>
            </a:r>
            <a:r>
              <a:rPr lang="fr-BE" dirty="0" err="1" smtClean="0"/>
              <a:t>voloren</a:t>
            </a:r>
            <a:r>
              <a:rPr lang="fr-BE" dirty="0" smtClean="0"/>
              <a:t> </a:t>
            </a:r>
            <a:r>
              <a:rPr lang="fr-BE" dirty="0" err="1" smtClean="0"/>
              <a:t>imaionsequi</a:t>
            </a:r>
            <a:endParaRPr lang="fr-BE" dirty="0" smtClean="0"/>
          </a:p>
          <a:p>
            <a:pPr lvl="0"/>
            <a:r>
              <a:rPr lang="fr-BE" dirty="0" err="1" smtClean="0"/>
              <a:t>Aceptae</a:t>
            </a:r>
            <a:r>
              <a:rPr lang="fr-BE" dirty="0" smtClean="0"/>
              <a:t> nus </a:t>
            </a:r>
            <a:r>
              <a:rPr lang="fr-BE" dirty="0" err="1" smtClean="0"/>
              <a:t>autatincti</a:t>
            </a:r>
            <a:r>
              <a:rPr lang="fr-BE" dirty="0" smtClean="0"/>
              <a:t> </a:t>
            </a:r>
          </a:p>
          <a:p>
            <a:pPr lvl="0"/>
            <a:r>
              <a:rPr lang="fr-BE" dirty="0" smtClean="0"/>
              <a:t>To </a:t>
            </a:r>
            <a:r>
              <a:rPr lang="fr-BE" dirty="0" err="1" smtClean="0"/>
              <a:t>velestiurit</a:t>
            </a:r>
            <a:r>
              <a:rPr lang="fr-BE" dirty="0" smtClean="0"/>
              <a:t> que </a:t>
            </a:r>
            <a:r>
              <a:rPr lang="fr-BE" dirty="0" err="1" smtClean="0"/>
              <a:t>eiunt</a:t>
            </a:r>
            <a:r>
              <a:rPr lang="fr-BE" dirty="0" smtClean="0"/>
              <a:t> </a:t>
            </a:r>
            <a:r>
              <a:rPr lang="fr-BE" dirty="0" err="1" smtClean="0"/>
              <a:t>vellabo</a:t>
            </a:r>
            <a:endParaRPr lang="fr-BE" dirty="0" smtClean="0"/>
          </a:p>
          <a:p>
            <a:pPr lvl="0"/>
            <a:r>
              <a:rPr lang="fr-BE" dirty="0" err="1" smtClean="0"/>
              <a:t>Untoria</a:t>
            </a:r>
            <a:r>
              <a:rPr lang="fr-BE" dirty="0" smtClean="0"/>
              <a:t> </a:t>
            </a:r>
            <a:r>
              <a:rPr lang="fr-BE" dirty="0" err="1" smtClean="0"/>
              <a:t>eremquo</a:t>
            </a:r>
            <a:r>
              <a:rPr lang="fr-BE" dirty="0" smtClean="0"/>
              <a:t> </a:t>
            </a:r>
            <a:r>
              <a:rPr lang="fr-BE" dirty="0" err="1" smtClean="0"/>
              <a:t>ssimi</a:t>
            </a:r>
            <a:r>
              <a:rPr lang="fr-BE" dirty="0" smtClean="0"/>
              <a:t>, </a:t>
            </a:r>
            <a:r>
              <a:rPr lang="fr-BE" dirty="0" err="1" smtClean="0"/>
              <a:t>consequ</a:t>
            </a:r>
            <a:r>
              <a:rPr lang="fr-BE" dirty="0" smtClean="0"/>
              <a:t> </a:t>
            </a:r>
          </a:p>
          <a:p>
            <a:pPr lvl="0"/>
            <a:r>
              <a:rPr lang="fr-BE" dirty="0" err="1" smtClean="0"/>
              <a:t>Aspiderum</a:t>
            </a:r>
            <a:r>
              <a:rPr lang="fr-BE" dirty="0" smtClean="0"/>
              <a:t> </a:t>
            </a:r>
            <a:r>
              <a:rPr lang="fr-BE" dirty="0" err="1" smtClean="0"/>
              <a:t>facipsunt</a:t>
            </a:r>
            <a:r>
              <a:rPr lang="fr-BE" dirty="0" smtClean="0"/>
              <a:t> </a:t>
            </a:r>
            <a:r>
              <a:rPr lang="fr-BE" dirty="0" err="1" smtClean="0"/>
              <a:t>fuga</a:t>
            </a:r>
            <a:endParaRPr lang="fr-BE" dirty="0" smtClean="0"/>
          </a:p>
          <a:p>
            <a:pPr lvl="0"/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0836281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+ numérota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texte 9"/>
          <p:cNvSpPr>
            <a:spLocks noGrp="1"/>
          </p:cNvSpPr>
          <p:nvPr>
            <p:ph type="body" sz="quarter" idx="10" hasCustomPrompt="1"/>
          </p:nvPr>
        </p:nvSpPr>
        <p:spPr>
          <a:xfrm>
            <a:off x="1692000" y="1414800"/>
            <a:ext cx="6480000" cy="79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400" b="1" baseline="0">
                <a:solidFill>
                  <a:srgbClr val="004E9C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pPr lvl="0"/>
            <a:r>
              <a:rPr lang="fr-BE" dirty="0" err="1" smtClean="0"/>
              <a:t>Doluptat</a:t>
            </a:r>
            <a:r>
              <a:rPr lang="fr-BE" dirty="0" smtClean="0"/>
              <a:t> </a:t>
            </a:r>
            <a:r>
              <a:rPr lang="fr-BE" dirty="0" err="1" smtClean="0"/>
              <a:t>estio</a:t>
            </a:r>
            <a:endParaRPr lang="fr-BE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1" hasCustomPrompt="1"/>
          </p:nvPr>
        </p:nvSpPr>
        <p:spPr>
          <a:xfrm>
            <a:off x="1692000" y="2422800"/>
            <a:ext cx="6624000" cy="3240000"/>
          </a:xfrm>
          <a:prstGeom prst="rect">
            <a:avLst/>
          </a:prstGeom>
        </p:spPr>
        <p:txBody>
          <a:bodyPr/>
          <a:lstStyle>
            <a:lvl1pPr marL="457200" indent="-457200">
              <a:buFont typeface="+mj-lt"/>
              <a:buAutoNum type="arabicPeriod"/>
              <a:defRPr sz="2100">
                <a:solidFill>
                  <a:srgbClr val="004E9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BE" dirty="0" err="1" smtClean="0"/>
              <a:t>Aperum</a:t>
            </a:r>
            <a:r>
              <a:rPr lang="fr-BE" dirty="0" smtClean="0"/>
              <a:t> </a:t>
            </a:r>
            <a:r>
              <a:rPr lang="fr-BE" dirty="0" err="1" smtClean="0"/>
              <a:t>rero</a:t>
            </a:r>
            <a:r>
              <a:rPr lang="fr-BE" dirty="0" smtClean="0"/>
              <a:t> con </a:t>
            </a:r>
            <a:r>
              <a:rPr lang="fr-BE" dirty="0" err="1" smtClean="0"/>
              <a:t>pedi</a:t>
            </a:r>
            <a:r>
              <a:rPr lang="fr-BE" dirty="0" smtClean="0"/>
              <a:t> </a:t>
            </a:r>
          </a:p>
          <a:p>
            <a:pPr lvl="0"/>
            <a:r>
              <a:rPr lang="fr-BE" dirty="0" err="1" smtClean="0"/>
              <a:t>Temporerita</a:t>
            </a:r>
            <a:r>
              <a:rPr lang="fr-BE" dirty="0" smtClean="0"/>
              <a:t> </a:t>
            </a:r>
            <a:r>
              <a:rPr lang="fr-BE" dirty="0" err="1" smtClean="0"/>
              <a:t>venimpore</a:t>
            </a:r>
            <a:r>
              <a:rPr lang="fr-BE" dirty="0" smtClean="0"/>
              <a:t> </a:t>
            </a:r>
            <a:r>
              <a:rPr lang="fr-BE" dirty="0" err="1" smtClean="0"/>
              <a:t>sandandit</a:t>
            </a:r>
            <a:r>
              <a:rPr lang="fr-BE" dirty="0" smtClean="0"/>
              <a:t> </a:t>
            </a:r>
            <a:r>
              <a:rPr lang="fr-BE" dirty="0" err="1" smtClean="0"/>
              <a:t>abo</a:t>
            </a:r>
            <a:endParaRPr lang="fr-BE" dirty="0" smtClean="0"/>
          </a:p>
          <a:p>
            <a:pPr lvl="0"/>
            <a:r>
              <a:rPr lang="fr-BE" dirty="0" smtClean="0"/>
              <a:t>Ut que </a:t>
            </a:r>
            <a:r>
              <a:rPr lang="fr-BE" dirty="0" err="1" smtClean="0"/>
              <a:t>verrovi</a:t>
            </a:r>
            <a:r>
              <a:rPr lang="fr-BE" dirty="0" smtClean="0"/>
              <a:t> </a:t>
            </a:r>
            <a:r>
              <a:rPr lang="fr-BE" dirty="0" err="1" smtClean="0"/>
              <a:t>debist</a:t>
            </a:r>
            <a:r>
              <a:rPr lang="fr-BE" dirty="0" smtClean="0"/>
              <a:t> </a:t>
            </a:r>
            <a:r>
              <a:rPr lang="fr-BE" dirty="0" err="1" smtClean="0"/>
              <a:t>hiliquae</a:t>
            </a:r>
            <a:r>
              <a:rPr lang="fr-BE" dirty="0" smtClean="0"/>
              <a:t> </a:t>
            </a:r>
          </a:p>
          <a:p>
            <a:pPr lvl="0"/>
            <a:r>
              <a:rPr lang="fr-BE" dirty="0" err="1" smtClean="0"/>
              <a:t>Conet</a:t>
            </a:r>
            <a:r>
              <a:rPr lang="fr-BE" dirty="0" smtClean="0"/>
              <a:t> </a:t>
            </a:r>
            <a:r>
              <a:rPr lang="fr-BE" dirty="0" err="1" smtClean="0"/>
              <a:t>essequi</a:t>
            </a:r>
            <a:r>
              <a:rPr lang="fr-BE" dirty="0" smtClean="0"/>
              <a:t> </a:t>
            </a:r>
            <a:r>
              <a:rPr lang="fr-BE" dirty="0" err="1" smtClean="0"/>
              <a:t>illo</a:t>
            </a:r>
            <a:r>
              <a:rPr lang="fr-BE" dirty="0" smtClean="0"/>
              <a:t> </a:t>
            </a:r>
            <a:r>
              <a:rPr lang="fr-BE" dirty="0" err="1" smtClean="0"/>
              <a:t>dolestem</a:t>
            </a:r>
            <a:r>
              <a:rPr lang="fr-BE" dirty="0" smtClean="0"/>
              <a:t> </a:t>
            </a:r>
            <a:r>
              <a:rPr lang="fr-BE" dirty="0" err="1" smtClean="0"/>
              <a:t>voloren</a:t>
            </a:r>
            <a:r>
              <a:rPr lang="fr-BE" dirty="0" smtClean="0"/>
              <a:t> </a:t>
            </a:r>
            <a:r>
              <a:rPr lang="fr-BE" dirty="0" err="1" smtClean="0"/>
              <a:t>imaionsequi</a:t>
            </a:r>
            <a:endParaRPr lang="fr-BE" dirty="0" smtClean="0"/>
          </a:p>
          <a:p>
            <a:pPr lvl="0"/>
            <a:r>
              <a:rPr lang="fr-BE" dirty="0" err="1" smtClean="0"/>
              <a:t>Aceptae</a:t>
            </a:r>
            <a:r>
              <a:rPr lang="fr-BE" dirty="0" smtClean="0"/>
              <a:t> nus </a:t>
            </a:r>
            <a:r>
              <a:rPr lang="fr-BE" dirty="0" err="1" smtClean="0"/>
              <a:t>autatincti</a:t>
            </a:r>
            <a:r>
              <a:rPr lang="fr-BE" dirty="0" smtClean="0"/>
              <a:t> </a:t>
            </a:r>
          </a:p>
          <a:p>
            <a:pPr lvl="0"/>
            <a:r>
              <a:rPr lang="fr-BE" dirty="0" smtClean="0"/>
              <a:t>To </a:t>
            </a:r>
            <a:r>
              <a:rPr lang="fr-BE" dirty="0" err="1" smtClean="0"/>
              <a:t>velestiurit</a:t>
            </a:r>
            <a:r>
              <a:rPr lang="fr-BE" dirty="0" smtClean="0"/>
              <a:t> que </a:t>
            </a:r>
            <a:r>
              <a:rPr lang="fr-BE" dirty="0" err="1" smtClean="0"/>
              <a:t>eiunt</a:t>
            </a:r>
            <a:r>
              <a:rPr lang="fr-BE" dirty="0" smtClean="0"/>
              <a:t> </a:t>
            </a:r>
            <a:r>
              <a:rPr lang="fr-BE" dirty="0" err="1" smtClean="0"/>
              <a:t>vellabo</a:t>
            </a:r>
            <a:endParaRPr lang="fr-BE" dirty="0" smtClean="0"/>
          </a:p>
          <a:p>
            <a:pPr lvl="0"/>
            <a:r>
              <a:rPr lang="fr-BE" dirty="0" err="1" smtClean="0"/>
              <a:t>Untoria</a:t>
            </a:r>
            <a:r>
              <a:rPr lang="fr-BE" dirty="0" smtClean="0"/>
              <a:t> </a:t>
            </a:r>
            <a:r>
              <a:rPr lang="fr-BE" dirty="0" err="1" smtClean="0"/>
              <a:t>eremquo</a:t>
            </a:r>
            <a:r>
              <a:rPr lang="fr-BE" dirty="0" smtClean="0"/>
              <a:t> </a:t>
            </a:r>
            <a:r>
              <a:rPr lang="fr-BE" dirty="0" err="1" smtClean="0"/>
              <a:t>ssimi</a:t>
            </a:r>
            <a:r>
              <a:rPr lang="fr-BE" dirty="0" smtClean="0"/>
              <a:t>, </a:t>
            </a:r>
            <a:r>
              <a:rPr lang="fr-BE" dirty="0" err="1" smtClean="0"/>
              <a:t>consequ</a:t>
            </a:r>
            <a:r>
              <a:rPr lang="fr-BE" dirty="0" smtClean="0"/>
              <a:t> </a:t>
            </a:r>
          </a:p>
          <a:p>
            <a:pPr lvl="0"/>
            <a:r>
              <a:rPr lang="fr-BE" dirty="0" err="1" smtClean="0"/>
              <a:t>Aspiderum</a:t>
            </a:r>
            <a:r>
              <a:rPr lang="fr-BE" dirty="0" smtClean="0"/>
              <a:t> </a:t>
            </a:r>
            <a:r>
              <a:rPr lang="fr-BE" dirty="0" err="1" smtClean="0"/>
              <a:t>facipsunt</a:t>
            </a:r>
            <a:r>
              <a:rPr lang="fr-BE" dirty="0" smtClean="0"/>
              <a:t> </a:t>
            </a:r>
            <a:r>
              <a:rPr lang="fr-BE" dirty="0" err="1" smtClean="0"/>
              <a:t>fuga</a:t>
            </a:r>
            <a:endParaRPr lang="fr-BE" dirty="0" smtClean="0"/>
          </a:p>
          <a:p>
            <a:pPr lvl="0"/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5219403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er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texte 9"/>
          <p:cNvSpPr>
            <a:spLocks noGrp="1"/>
          </p:cNvSpPr>
          <p:nvPr>
            <p:ph type="body" sz="quarter" idx="10" hasCustomPrompt="1"/>
          </p:nvPr>
        </p:nvSpPr>
        <p:spPr>
          <a:xfrm>
            <a:off x="1692000" y="1447200"/>
            <a:ext cx="6912000" cy="712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fr-BE" sz="2400" kern="1200" dirty="0">
                <a:solidFill>
                  <a:srgbClr val="004E9C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defRPr>
            </a:lvl1pPr>
          </a:lstStyle>
          <a:p>
            <a:pPr lvl="0"/>
            <a:r>
              <a:rPr lang="fr-BE" dirty="0" smtClean="0"/>
              <a:t>APERUM RERO CON PEDI</a:t>
            </a:r>
            <a:endParaRPr lang="fr-BE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1" hasCustomPrompt="1"/>
          </p:nvPr>
        </p:nvSpPr>
        <p:spPr>
          <a:xfrm>
            <a:off x="1691456" y="2422800"/>
            <a:ext cx="6624638" cy="24823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>
                <a:solidFill>
                  <a:srgbClr val="004E9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BE" dirty="0" err="1" smtClean="0"/>
              <a:t>Aperum</a:t>
            </a:r>
            <a:r>
              <a:rPr lang="fr-BE" dirty="0" smtClean="0"/>
              <a:t> </a:t>
            </a:r>
            <a:r>
              <a:rPr lang="fr-BE" dirty="0" err="1" smtClean="0"/>
              <a:t>rero</a:t>
            </a:r>
            <a:r>
              <a:rPr lang="fr-BE" dirty="0" smtClean="0"/>
              <a:t> con </a:t>
            </a:r>
            <a:r>
              <a:rPr lang="fr-BE" dirty="0" err="1" smtClean="0"/>
              <a:t>pedi</a:t>
            </a:r>
            <a:r>
              <a:rPr lang="fr-BE" dirty="0" smtClean="0"/>
              <a:t> </a:t>
            </a:r>
            <a:r>
              <a:rPr lang="fr-BE" dirty="0" err="1" smtClean="0"/>
              <a:t>temporerita</a:t>
            </a:r>
            <a:r>
              <a:rPr lang="fr-BE" dirty="0" smtClean="0"/>
              <a:t> </a:t>
            </a:r>
            <a:r>
              <a:rPr lang="fr-BE" dirty="0" err="1" smtClean="0"/>
              <a:t>venimpore</a:t>
            </a:r>
            <a:r>
              <a:rPr lang="fr-BE" dirty="0" smtClean="0"/>
              <a:t> </a:t>
            </a:r>
            <a:r>
              <a:rPr lang="fr-BE" dirty="0" err="1" smtClean="0"/>
              <a:t>sandandit</a:t>
            </a:r>
            <a:r>
              <a:rPr lang="fr-BE" dirty="0" smtClean="0"/>
              <a:t> </a:t>
            </a:r>
            <a:r>
              <a:rPr lang="fr-BE" dirty="0" err="1" smtClean="0"/>
              <a:t>abo</a:t>
            </a:r>
            <a:r>
              <a:rPr lang="fr-BE" dirty="0" smtClean="0"/>
              <a:t>. Ut que </a:t>
            </a:r>
            <a:r>
              <a:rPr lang="fr-BE" dirty="0" err="1" smtClean="0"/>
              <a:t>verrovi</a:t>
            </a:r>
            <a:r>
              <a:rPr lang="fr-BE" dirty="0" smtClean="0"/>
              <a:t> </a:t>
            </a:r>
            <a:r>
              <a:rPr lang="fr-BE" dirty="0" err="1" smtClean="0"/>
              <a:t>debist</a:t>
            </a:r>
            <a:r>
              <a:rPr lang="fr-BE" dirty="0" smtClean="0"/>
              <a:t> </a:t>
            </a:r>
            <a:r>
              <a:rPr lang="fr-BE" dirty="0" err="1" smtClean="0"/>
              <a:t>hiliquae</a:t>
            </a:r>
            <a:r>
              <a:rPr lang="fr-BE" dirty="0" smtClean="0"/>
              <a:t> </a:t>
            </a:r>
            <a:r>
              <a:rPr lang="fr-BE" dirty="0" err="1" smtClean="0"/>
              <a:t>conet</a:t>
            </a:r>
            <a:r>
              <a:rPr lang="fr-BE" dirty="0" smtClean="0"/>
              <a:t> </a:t>
            </a:r>
            <a:r>
              <a:rPr lang="fr-BE" dirty="0" err="1" smtClean="0"/>
              <a:t>essequi</a:t>
            </a:r>
            <a:r>
              <a:rPr lang="fr-BE" dirty="0" smtClean="0"/>
              <a:t> </a:t>
            </a:r>
            <a:r>
              <a:rPr lang="fr-BE" dirty="0" err="1" smtClean="0"/>
              <a:t>illo</a:t>
            </a:r>
            <a:r>
              <a:rPr lang="fr-BE" dirty="0" smtClean="0"/>
              <a:t> </a:t>
            </a:r>
            <a:r>
              <a:rPr lang="fr-BE" dirty="0" err="1" smtClean="0"/>
              <a:t>dolestem</a:t>
            </a:r>
            <a:r>
              <a:rPr lang="fr-BE" dirty="0" smtClean="0"/>
              <a:t> </a:t>
            </a:r>
            <a:r>
              <a:rPr lang="fr-BE" dirty="0" err="1" smtClean="0"/>
              <a:t>voloren</a:t>
            </a:r>
            <a:r>
              <a:rPr lang="fr-BE" dirty="0" smtClean="0"/>
              <a:t> </a:t>
            </a:r>
            <a:r>
              <a:rPr lang="fr-BE" dirty="0" err="1" smtClean="0"/>
              <a:t>imaionsequi</a:t>
            </a:r>
            <a:r>
              <a:rPr lang="fr-BE" dirty="0" smtClean="0"/>
              <a:t> </a:t>
            </a:r>
            <a:r>
              <a:rPr lang="fr-BE" dirty="0" err="1" smtClean="0"/>
              <a:t>aceptae</a:t>
            </a:r>
            <a:r>
              <a:rPr lang="fr-BE" dirty="0" smtClean="0"/>
              <a:t> nus </a:t>
            </a:r>
            <a:r>
              <a:rPr lang="fr-BE" dirty="0" err="1" smtClean="0"/>
              <a:t>autatincti</a:t>
            </a:r>
            <a:r>
              <a:rPr lang="fr-BE" dirty="0" smtClean="0"/>
              <a:t> to </a:t>
            </a:r>
            <a:r>
              <a:rPr lang="fr-BE" dirty="0" err="1" smtClean="0"/>
              <a:t>velestiurit</a:t>
            </a:r>
            <a:r>
              <a:rPr lang="fr-BE" dirty="0" smtClean="0"/>
              <a:t> que </a:t>
            </a:r>
            <a:r>
              <a:rPr lang="fr-BE" dirty="0" err="1" smtClean="0"/>
              <a:t>eiunt</a:t>
            </a:r>
            <a:r>
              <a:rPr lang="fr-BE" dirty="0" smtClean="0"/>
              <a:t> </a:t>
            </a:r>
            <a:r>
              <a:rPr lang="fr-BE" dirty="0" err="1" smtClean="0"/>
              <a:t>vellabo</a:t>
            </a:r>
            <a:r>
              <a:rPr lang="fr-BE" dirty="0" smtClean="0"/>
              <a:t>. </a:t>
            </a:r>
            <a:r>
              <a:rPr lang="fr-BE" dirty="0" err="1" smtClean="0"/>
              <a:t>Untoria</a:t>
            </a:r>
            <a:r>
              <a:rPr lang="fr-BE" dirty="0" smtClean="0"/>
              <a:t> </a:t>
            </a:r>
            <a:r>
              <a:rPr lang="fr-BE" dirty="0" err="1" smtClean="0"/>
              <a:t>eremquo</a:t>
            </a:r>
            <a:r>
              <a:rPr lang="fr-BE" dirty="0" smtClean="0"/>
              <a:t> </a:t>
            </a:r>
            <a:r>
              <a:rPr lang="fr-BE" dirty="0" err="1" smtClean="0"/>
              <a:t>ssimi</a:t>
            </a:r>
            <a:r>
              <a:rPr lang="fr-BE" dirty="0" smtClean="0"/>
              <a:t>, </a:t>
            </a:r>
            <a:r>
              <a:rPr lang="fr-BE" dirty="0" err="1" smtClean="0"/>
              <a:t>consequ</a:t>
            </a:r>
            <a:r>
              <a:rPr lang="fr-BE" dirty="0" smtClean="0"/>
              <a:t> </a:t>
            </a:r>
            <a:r>
              <a:rPr lang="fr-BE" dirty="0" err="1" smtClean="0"/>
              <a:t>aspiderum</a:t>
            </a:r>
            <a:r>
              <a:rPr lang="fr-BE" dirty="0" smtClean="0"/>
              <a:t> </a:t>
            </a:r>
            <a:r>
              <a:rPr lang="fr-BE" dirty="0" err="1" smtClean="0"/>
              <a:t>facipsunt</a:t>
            </a:r>
            <a:r>
              <a:rPr lang="fr-BE" dirty="0" smtClean="0"/>
              <a:t> </a:t>
            </a:r>
            <a:r>
              <a:rPr lang="fr-BE" dirty="0" err="1" smtClean="0"/>
              <a:t>fuga</a:t>
            </a:r>
            <a:r>
              <a:rPr lang="fr-BE" dirty="0" smtClean="0"/>
              <a:t>. </a:t>
            </a:r>
            <a:r>
              <a:rPr lang="fr-BE" dirty="0" err="1" smtClean="0"/>
              <a:t>Bero</a:t>
            </a:r>
            <a:r>
              <a:rPr lang="fr-BE" dirty="0" smtClean="0"/>
              <a:t> ide </a:t>
            </a:r>
            <a:r>
              <a:rPr lang="fr-BE" dirty="0" err="1" smtClean="0"/>
              <a:t>porepera</a:t>
            </a:r>
            <a:r>
              <a:rPr lang="fr-BE" dirty="0" smtClean="0"/>
              <a:t> </a:t>
            </a:r>
            <a:r>
              <a:rPr lang="fr-BE" dirty="0" err="1" smtClean="0"/>
              <a:t>quam</a:t>
            </a:r>
            <a:r>
              <a:rPr lang="fr-BE" dirty="0" smtClean="0"/>
              <a:t> </a:t>
            </a:r>
            <a:r>
              <a:rPr lang="fr-BE" dirty="0" err="1" smtClean="0"/>
              <a:t>doluptur</a:t>
            </a:r>
            <a:r>
              <a:rPr lang="fr-BE" dirty="0" smtClean="0"/>
              <a:t>?</a:t>
            </a:r>
          </a:p>
          <a:p>
            <a:pPr lvl="0"/>
            <a:endParaRPr lang="fr-BE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2" hasCustomPrompt="1"/>
          </p:nvPr>
        </p:nvSpPr>
        <p:spPr>
          <a:xfrm>
            <a:off x="1692000" y="5086800"/>
            <a:ext cx="6624000" cy="712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i="1">
                <a:solidFill>
                  <a:srgbClr val="FF43A5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BE" dirty="0" err="1" smtClean="0"/>
              <a:t>Tiatusandunt</a:t>
            </a:r>
            <a:r>
              <a:rPr lang="fr-BE" dirty="0" smtClean="0"/>
              <a:t> </a:t>
            </a:r>
            <a:r>
              <a:rPr lang="fr-BE" dirty="0" err="1" smtClean="0"/>
              <a:t>illecta</a:t>
            </a:r>
            <a:r>
              <a:rPr lang="fr-BE" dirty="0" smtClean="0"/>
              <a:t> </a:t>
            </a:r>
            <a:r>
              <a:rPr lang="fr-BE" dirty="0" err="1" smtClean="0"/>
              <a:t>preperuntium</a:t>
            </a:r>
            <a:r>
              <a:rPr lang="fr-BE" dirty="0" smtClean="0"/>
              <a:t> </a:t>
            </a:r>
            <a:r>
              <a:rPr lang="fr-BE" dirty="0" err="1" smtClean="0"/>
              <a:t>natenis</a:t>
            </a:r>
            <a:endParaRPr lang="fr-BE" dirty="0" smtClean="0"/>
          </a:p>
          <a:p>
            <a:pPr lvl="0"/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6993790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ers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texte 9"/>
          <p:cNvSpPr>
            <a:spLocks noGrp="1"/>
          </p:cNvSpPr>
          <p:nvPr>
            <p:ph type="body" sz="quarter" idx="10" hasCustomPrompt="1"/>
          </p:nvPr>
        </p:nvSpPr>
        <p:spPr>
          <a:xfrm>
            <a:off x="1692000" y="1447200"/>
            <a:ext cx="6912000" cy="712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fr-BE" sz="2400" kern="1200" dirty="0">
                <a:solidFill>
                  <a:srgbClr val="004E9C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defRPr>
            </a:lvl1pPr>
          </a:lstStyle>
          <a:p>
            <a:pPr lvl="0"/>
            <a:r>
              <a:rPr lang="fr-BE" dirty="0" smtClean="0"/>
              <a:t>APERUM RERO CON PEDI</a:t>
            </a:r>
            <a:endParaRPr lang="fr-BE" dirty="0"/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1" hasCustomPrompt="1"/>
          </p:nvPr>
        </p:nvSpPr>
        <p:spPr>
          <a:xfrm>
            <a:off x="1692000" y="2422800"/>
            <a:ext cx="4392000" cy="374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>
                <a:solidFill>
                  <a:srgbClr val="004E9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BE" dirty="0" err="1" smtClean="0"/>
              <a:t>Aperum</a:t>
            </a:r>
            <a:r>
              <a:rPr lang="fr-BE" dirty="0" smtClean="0"/>
              <a:t> </a:t>
            </a:r>
            <a:r>
              <a:rPr lang="fr-BE" dirty="0" err="1" smtClean="0"/>
              <a:t>rero</a:t>
            </a:r>
            <a:r>
              <a:rPr lang="fr-BE" dirty="0" smtClean="0"/>
              <a:t> con </a:t>
            </a:r>
            <a:r>
              <a:rPr lang="fr-BE" dirty="0" err="1" smtClean="0"/>
              <a:t>pedi</a:t>
            </a:r>
            <a:r>
              <a:rPr lang="fr-BE" dirty="0" smtClean="0"/>
              <a:t> </a:t>
            </a:r>
            <a:r>
              <a:rPr lang="fr-BE" dirty="0" err="1" smtClean="0"/>
              <a:t>temporerita</a:t>
            </a:r>
            <a:r>
              <a:rPr lang="fr-BE" dirty="0" smtClean="0"/>
              <a:t> </a:t>
            </a:r>
            <a:r>
              <a:rPr lang="fr-BE" dirty="0" err="1" smtClean="0"/>
              <a:t>venimpore</a:t>
            </a:r>
            <a:r>
              <a:rPr lang="fr-BE" dirty="0" smtClean="0"/>
              <a:t> </a:t>
            </a:r>
            <a:r>
              <a:rPr lang="fr-BE" dirty="0" err="1" smtClean="0"/>
              <a:t>sandandit</a:t>
            </a:r>
            <a:r>
              <a:rPr lang="fr-BE" dirty="0" smtClean="0"/>
              <a:t> </a:t>
            </a:r>
            <a:r>
              <a:rPr lang="fr-BE" dirty="0" err="1" smtClean="0"/>
              <a:t>abo</a:t>
            </a:r>
            <a:r>
              <a:rPr lang="fr-BE" dirty="0" smtClean="0"/>
              <a:t>. </a:t>
            </a:r>
          </a:p>
          <a:p>
            <a:pPr lvl="0"/>
            <a:endParaRPr lang="fr-BE" dirty="0" smtClean="0"/>
          </a:p>
          <a:p>
            <a:pPr lvl="0"/>
            <a:r>
              <a:rPr lang="fr-BE" dirty="0" smtClean="0"/>
              <a:t>Ut que </a:t>
            </a:r>
            <a:r>
              <a:rPr lang="fr-BE" dirty="0" err="1" smtClean="0"/>
              <a:t>verrovi</a:t>
            </a:r>
            <a:r>
              <a:rPr lang="fr-BE" dirty="0" smtClean="0"/>
              <a:t> </a:t>
            </a:r>
            <a:r>
              <a:rPr lang="fr-BE" dirty="0" err="1" smtClean="0"/>
              <a:t>debist</a:t>
            </a:r>
            <a:r>
              <a:rPr lang="fr-BE" dirty="0" smtClean="0"/>
              <a:t> </a:t>
            </a:r>
            <a:r>
              <a:rPr lang="fr-BE" dirty="0" err="1" smtClean="0"/>
              <a:t>hiliquae</a:t>
            </a:r>
            <a:r>
              <a:rPr lang="fr-BE" dirty="0" smtClean="0"/>
              <a:t> </a:t>
            </a:r>
            <a:r>
              <a:rPr lang="fr-BE" dirty="0" err="1" smtClean="0"/>
              <a:t>conet</a:t>
            </a:r>
            <a:r>
              <a:rPr lang="fr-BE" dirty="0" smtClean="0"/>
              <a:t> </a:t>
            </a:r>
            <a:r>
              <a:rPr lang="fr-BE" dirty="0" err="1" smtClean="0"/>
              <a:t>essequi</a:t>
            </a:r>
            <a:r>
              <a:rPr lang="fr-BE" dirty="0" smtClean="0"/>
              <a:t> </a:t>
            </a:r>
            <a:r>
              <a:rPr lang="fr-BE" dirty="0" err="1" smtClean="0"/>
              <a:t>illo</a:t>
            </a:r>
            <a:r>
              <a:rPr lang="fr-BE" dirty="0" smtClean="0"/>
              <a:t> </a:t>
            </a:r>
            <a:r>
              <a:rPr lang="fr-BE" dirty="0" err="1" smtClean="0"/>
              <a:t>dolestem</a:t>
            </a:r>
            <a:r>
              <a:rPr lang="fr-BE" dirty="0" smtClean="0"/>
              <a:t> </a:t>
            </a:r>
            <a:r>
              <a:rPr lang="fr-BE" dirty="0" err="1" smtClean="0"/>
              <a:t>voloren</a:t>
            </a:r>
            <a:r>
              <a:rPr lang="fr-BE" dirty="0" smtClean="0"/>
              <a:t> </a:t>
            </a:r>
            <a:r>
              <a:rPr lang="fr-BE" dirty="0" err="1" smtClean="0"/>
              <a:t>imaionsequi</a:t>
            </a:r>
            <a:r>
              <a:rPr lang="fr-BE" dirty="0" smtClean="0"/>
              <a:t> </a:t>
            </a:r>
            <a:r>
              <a:rPr lang="fr-BE" dirty="0" err="1" smtClean="0"/>
              <a:t>aceptae</a:t>
            </a:r>
            <a:r>
              <a:rPr lang="fr-BE" dirty="0" smtClean="0"/>
              <a:t> nus </a:t>
            </a:r>
            <a:r>
              <a:rPr lang="fr-BE" dirty="0" err="1" smtClean="0"/>
              <a:t>autatincti</a:t>
            </a:r>
            <a:r>
              <a:rPr lang="fr-BE" dirty="0" smtClean="0"/>
              <a:t> to </a:t>
            </a:r>
            <a:r>
              <a:rPr lang="fr-BE" dirty="0" err="1" smtClean="0"/>
              <a:t>velestiurit</a:t>
            </a:r>
            <a:r>
              <a:rPr lang="fr-BE" dirty="0" smtClean="0"/>
              <a:t> que </a:t>
            </a:r>
            <a:r>
              <a:rPr lang="fr-BE" dirty="0" err="1" smtClean="0"/>
              <a:t>eiunt</a:t>
            </a:r>
            <a:r>
              <a:rPr lang="fr-BE" dirty="0" smtClean="0"/>
              <a:t> </a:t>
            </a:r>
            <a:r>
              <a:rPr lang="fr-BE" dirty="0" err="1" smtClean="0"/>
              <a:t>vellabo</a:t>
            </a:r>
            <a:r>
              <a:rPr lang="fr-BE" dirty="0" smtClean="0"/>
              <a:t>. </a:t>
            </a:r>
            <a:endParaRPr lang="fr-BE" dirty="0"/>
          </a:p>
        </p:txBody>
      </p:sp>
      <p:sp>
        <p:nvSpPr>
          <p:cNvPr id="16" name="Espace réservé du tableau 15"/>
          <p:cNvSpPr>
            <a:spLocks noGrp="1"/>
          </p:cNvSpPr>
          <p:nvPr>
            <p:ph type="tbl" sz="quarter" idx="12"/>
          </p:nvPr>
        </p:nvSpPr>
        <p:spPr>
          <a:xfrm>
            <a:off x="6660232" y="3681028"/>
            <a:ext cx="2089150" cy="1619250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83774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48855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érotation 2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0" hasCustomPrompt="1"/>
          </p:nvPr>
        </p:nvSpPr>
        <p:spPr>
          <a:xfrm>
            <a:off x="971600" y="1699200"/>
            <a:ext cx="3600000" cy="4752000"/>
          </a:xfrm>
          <a:prstGeom prst="rect">
            <a:avLst/>
          </a:prstGeom>
        </p:spPr>
        <p:txBody>
          <a:bodyPr/>
          <a:lstStyle>
            <a:lvl1pPr marL="342900" indent="-342900">
              <a:buFont typeface="+mj-lt"/>
              <a:buAutoNum type="arabicPeriod"/>
              <a:defRPr sz="1800">
                <a:solidFill>
                  <a:srgbClr val="004E9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BE" dirty="0" err="1" smtClean="0"/>
              <a:t>Temporerita</a:t>
            </a:r>
            <a:r>
              <a:rPr lang="fr-BE" dirty="0" smtClean="0"/>
              <a:t> </a:t>
            </a:r>
            <a:r>
              <a:rPr lang="fr-BE" dirty="0" err="1" smtClean="0"/>
              <a:t>venimpore</a:t>
            </a:r>
            <a:r>
              <a:rPr lang="fr-BE" dirty="0" smtClean="0"/>
              <a:t> </a:t>
            </a:r>
            <a:r>
              <a:rPr lang="fr-BE" dirty="0" err="1" smtClean="0"/>
              <a:t>sandandit</a:t>
            </a:r>
            <a:r>
              <a:rPr lang="fr-BE" dirty="0" smtClean="0"/>
              <a:t> </a:t>
            </a:r>
            <a:r>
              <a:rPr lang="fr-BE" dirty="0" err="1" smtClean="0"/>
              <a:t>abo</a:t>
            </a:r>
            <a:r>
              <a:rPr lang="fr-BE" dirty="0" smtClean="0"/>
              <a:t>. </a:t>
            </a:r>
            <a:br>
              <a:rPr lang="fr-BE" dirty="0" smtClean="0"/>
            </a:br>
            <a:r>
              <a:rPr lang="fr-BE" dirty="0" err="1" smtClean="0"/>
              <a:t>Tiatusandunt</a:t>
            </a:r>
            <a:r>
              <a:rPr lang="fr-BE" dirty="0" smtClean="0"/>
              <a:t> </a:t>
            </a:r>
            <a:r>
              <a:rPr lang="fr-BE" dirty="0" err="1" smtClean="0"/>
              <a:t>illecta</a:t>
            </a:r>
            <a:r>
              <a:rPr lang="fr-BE" dirty="0" smtClean="0"/>
              <a:t/>
            </a:r>
            <a:br>
              <a:rPr lang="fr-BE" dirty="0" smtClean="0"/>
            </a:br>
            <a:endParaRPr lang="fr-BE" dirty="0" smtClean="0"/>
          </a:p>
          <a:p>
            <a:pPr lvl="0"/>
            <a:r>
              <a:rPr lang="fr-BE" dirty="0" smtClean="0"/>
              <a:t>Ut que </a:t>
            </a:r>
            <a:r>
              <a:rPr lang="fr-BE" dirty="0" err="1" smtClean="0"/>
              <a:t>verrovi</a:t>
            </a:r>
            <a:r>
              <a:rPr lang="fr-BE" dirty="0" smtClean="0"/>
              <a:t> </a:t>
            </a:r>
            <a:r>
              <a:rPr lang="fr-BE" dirty="0" err="1" smtClean="0"/>
              <a:t>debist</a:t>
            </a:r>
            <a:r>
              <a:rPr lang="fr-BE" dirty="0" smtClean="0"/>
              <a:t> </a:t>
            </a:r>
            <a:r>
              <a:rPr lang="fr-BE" dirty="0" err="1" smtClean="0"/>
              <a:t>hiliquae</a:t>
            </a:r>
            <a:r>
              <a:rPr lang="fr-BE" dirty="0" smtClean="0"/>
              <a:t> </a:t>
            </a:r>
            <a:r>
              <a:rPr lang="fr-BE" dirty="0" err="1" smtClean="0"/>
              <a:t>conet</a:t>
            </a:r>
            <a:r>
              <a:rPr lang="fr-BE" dirty="0" smtClean="0"/>
              <a:t> </a:t>
            </a:r>
            <a:r>
              <a:rPr lang="fr-BE" dirty="0" err="1" smtClean="0"/>
              <a:t>essequi</a:t>
            </a:r>
            <a:r>
              <a:rPr lang="fr-BE" dirty="0" smtClean="0"/>
              <a:t> </a:t>
            </a:r>
            <a:r>
              <a:rPr lang="fr-BE" dirty="0" err="1" smtClean="0"/>
              <a:t>illo</a:t>
            </a:r>
            <a:r>
              <a:rPr lang="fr-BE" dirty="0" smtClean="0"/>
              <a:t> </a:t>
            </a:r>
            <a:r>
              <a:rPr lang="fr-BE" dirty="0" err="1" smtClean="0"/>
              <a:t>dolestem</a:t>
            </a:r>
            <a:r>
              <a:rPr lang="fr-BE" dirty="0" smtClean="0"/>
              <a:t> </a:t>
            </a:r>
            <a:r>
              <a:rPr lang="fr-BE" dirty="0" err="1" smtClean="0"/>
              <a:t>Quos</a:t>
            </a:r>
            <a:r>
              <a:rPr lang="fr-BE" dirty="0" smtClean="0"/>
              <a:t> </a:t>
            </a:r>
            <a:r>
              <a:rPr lang="fr-BE" dirty="0" err="1" smtClean="0"/>
              <a:t>sam</a:t>
            </a:r>
            <a:r>
              <a:rPr lang="fr-BE" dirty="0" smtClean="0"/>
              <a:t> </a:t>
            </a:r>
            <a:r>
              <a:rPr lang="fr-BE" dirty="0" err="1" smtClean="0"/>
              <a:t>aut</a:t>
            </a:r>
            <a:r>
              <a:rPr lang="fr-BE" dirty="0" smtClean="0"/>
              <a:t> </a:t>
            </a:r>
            <a:r>
              <a:rPr lang="fr-BE" dirty="0" err="1" smtClean="0"/>
              <a:t>quidusam</a:t>
            </a:r>
            <a:r>
              <a:rPr lang="fr-BE" dirty="0" smtClean="0"/>
              <a:t> </a:t>
            </a:r>
            <a:br>
              <a:rPr lang="fr-BE" dirty="0" smtClean="0"/>
            </a:br>
            <a:endParaRPr lang="fr-BE" dirty="0" smtClean="0"/>
          </a:p>
          <a:p>
            <a:pPr lvl="0"/>
            <a:r>
              <a:rPr lang="fr-BE" dirty="0" err="1" smtClean="0"/>
              <a:t>Maionsequi</a:t>
            </a:r>
            <a:r>
              <a:rPr lang="fr-BE" dirty="0" smtClean="0"/>
              <a:t> </a:t>
            </a:r>
            <a:r>
              <a:rPr lang="fr-BE" dirty="0" err="1" smtClean="0"/>
              <a:t>aceptae</a:t>
            </a:r>
            <a:r>
              <a:rPr lang="fr-BE" dirty="0" smtClean="0"/>
              <a:t> nus </a:t>
            </a:r>
            <a:r>
              <a:rPr lang="fr-BE" dirty="0" err="1" smtClean="0"/>
              <a:t>autatincti</a:t>
            </a:r>
            <a:r>
              <a:rPr lang="fr-BE" dirty="0" smtClean="0"/>
              <a:t> to </a:t>
            </a:r>
            <a:r>
              <a:rPr lang="fr-BE" dirty="0" err="1" smtClean="0"/>
              <a:t>velestiurit</a:t>
            </a:r>
            <a:r>
              <a:rPr lang="fr-BE" dirty="0" smtClean="0"/>
              <a:t> que </a:t>
            </a:r>
            <a:r>
              <a:rPr lang="fr-BE" dirty="0" err="1" smtClean="0"/>
              <a:t>eiunt</a:t>
            </a:r>
            <a:r>
              <a:rPr lang="fr-BE" dirty="0" smtClean="0"/>
              <a:t> </a:t>
            </a:r>
            <a:r>
              <a:rPr lang="fr-BE" dirty="0" err="1" smtClean="0"/>
              <a:t>vellabo</a:t>
            </a:r>
            <a:r>
              <a:rPr lang="fr-BE" dirty="0" smtClean="0"/>
              <a:t>. </a:t>
            </a:r>
            <a:br>
              <a:rPr lang="fr-BE" dirty="0" smtClean="0"/>
            </a:br>
            <a:r>
              <a:rPr lang="fr-BE" dirty="0" err="1" smtClean="0"/>
              <a:t>Tiatusandunt</a:t>
            </a:r>
            <a:r>
              <a:rPr lang="fr-BE" dirty="0" smtClean="0"/>
              <a:t> </a:t>
            </a:r>
            <a:r>
              <a:rPr lang="fr-BE" dirty="0" err="1" smtClean="0"/>
              <a:t>illecta</a:t>
            </a:r>
            <a:endParaRPr lang="fr-BE" dirty="0" smtClean="0"/>
          </a:p>
          <a:p>
            <a:pPr lvl="0"/>
            <a:endParaRPr lang="fr-BE" dirty="0"/>
          </a:p>
        </p:txBody>
      </p:sp>
      <p:sp>
        <p:nvSpPr>
          <p:cNvPr id="11" name="Espace réservé du texte 7"/>
          <p:cNvSpPr>
            <a:spLocks noGrp="1"/>
          </p:cNvSpPr>
          <p:nvPr>
            <p:ph type="body" sz="quarter" idx="11" hasCustomPrompt="1"/>
          </p:nvPr>
        </p:nvSpPr>
        <p:spPr>
          <a:xfrm>
            <a:off x="5040000" y="1699200"/>
            <a:ext cx="3600000" cy="4752000"/>
          </a:xfrm>
          <a:prstGeom prst="rect">
            <a:avLst/>
          </a:prstGeom>
        </p:spPr>
        <p:txBody>
          <a:bodyPr/>
          <a:lstStyle>
            <a:lvl1pPr marL="342900" indent="-342900">
              <a:buFont typeface="+mj-lt"/>
              <a:buAutoNum type="arabicPeriod" startAt="4"/>
              <a:defRPr sz="1800">
                <a:solidFill>
                  <a:srgbClr val="004E9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BE" dirty="0" err="1" smtClean="0"/>
              <a:t>Temporerita</a:t>
            </a:r>
            <a:r>
              <a:rPr lang="fr-BE" dirty="0" smtClean="0"/>
              <a:t> </a:t>
            </a:r>
            <a:r>
              <a:rPr lang="fr-BE" dirty="0" err="1" smtClean="0"/>
              <a:t>venimpore</a:t>
            </a:r>
            <a:r>
              <a:rPr lang="fr-BE" dirty="0" smtClean="0"/>
              <a:t> </a:t>
            </a:r>
            <a:r>
              <a:rPr lang="fr-BE" dirty="0" err="1" smtClean="0"/>
              <a:t>sandandit</a:t>
            </a:r>
            <a:r>
              <a:rPr lang="fr-BE" dirty="0" smtClean="0"/>
              <a:t> </a:t>
            </a:r>
            <a:r>
              <a:rPr lang="fr-BE" dirty="0" err="1" smtClean="0"/>
              <a:t>abo</a:t>
            </a:r>
            <a:r>
              <a:rPr lang="fr-BE" dirty="0" smtClean="0"/>
              <a:t>. </a:t>
            </a:r>
            <a:br>
              <a:rPr lang="fr-BE" dirty="0" smtClean="0"/>
            </a:br>
            <a:endParaRPr lang="fr-BE" dirty="0" smtClean="0"/>
          </a:p>
          <a:p>
            <a:pPr lvl="0"/>
            <a:r>
              <a:rPr lang="fr-BE" dirty="0" smtClean="0"/>
              <a:t>Ut que </a:t>
            </a:r>
            <a:r>
              <a:rPr lang="fr-BE" dirty="0" err="1" smtClean="0"/>
              <a:t>verrovi</a:t>
            </a:r>
            <a:r>
              <a:rPr lang="fr-BE" dirty="0" smtClean="0"/>
              <a:t> </a:t>
            </a:r>
            <a:r>
              <a:rPr lang="fr-BE" dirty="0" err="1" smtClean="0"/>
              <a:t>debist</a:t>
            </a:r>
            <a:r>
              <a:rPr lang="fr-BE" dirty="0" smtClean="0"/>
              <a:t> </a:t>
            </a:r>
            <a:r>
              <a:rPr lang="fr-BE" dirty="0" err="1" smtClean="0"/>
              <a:t>hiliquae</a:t>
            </a:r>
            <a:r>
              <a:rPr lang="fr-BE" dirty="0" smtClean="0"/>
              <a:t> </a:t>
            </a:r>
            <a:r>
              <a:rPr lang="fr-BE" dirty="0" err="1" smtClean="0"/>
              <a:t>conet</a:t>
            </a:r>
            <a:r>
              <a:rPr lang="fr-BE" dirty="0" smtClean="0"/>
              <a:t> </a:t>
            </a:r>
            <a:r>
              <a:rPr lang="fr-BE" dirty="0" err="1" smtClean="0"/>
              <a:t>essequi</a:t>
            </a:r>
            <a:r>
              <a:rPr lang="fr-BE" dirty="0" smtClean="0"/>
              <a:t> </a:t>
            </a:r>
            <a:r>
              <a:rPr lang="fr-BE" dirty="0" err="1" smtClean="0"/>
              <a:t>illo</a:t>
            </a:r>
            <a:r>
              <a:rPr lang="fr-BE" dirty="0" smtClean="0"/>
              <a:t> </a:t>
            </a:r>
            <a:r>
              <a:rPr lang="fr-BE" dirty="0" err="1" smtClean="0"/>
              <a:t>dolestem</a:t>
            </a:r>
            <a:r>
              <a:rPr lang="fr-BE" dirty="0" smtClean="0"/>
              <a:t/>
            </a:r>
            <a:br>
              <a:rPr lang="fr-BE" dirty="0" smtClean="0"/>
            </a:br>
            <a:endParaRPr lang="fr-BE" dirty="0" smtClean="0"/>
          </a:p>
          <a:p>
            <a:pPr lvl="0"/>
            <a:r>
              <a:rPr lang="fr-BE" dirty="0" err="1" smtClean="0"/>
              <a:t>Maionsequi</a:t>
            </a:r>
            <a:r>
              <a:rPr lang="fr-BE" dirty="0" smtClean="0"/>
              <a:t> </a:t>
            </a:r>
            <a:r>
              <a:rPr lang="fr-BE" dirty="0" err="1" smtClean="0"/>
              <a:t>aceptae</a:t>
            </a:r>
            <a:r>
              <a:rPr lang="fr-BE" dirty="0" smtClean="0"/>
              <a:t> nus </a:t>
            </a:r>
            <a:r>
              <a:rPr lang="fr-BE" dirty="0" err="1" smtClean="0"/>
              <a:t>autatincti</a:t>
            </a:r>
            <a:r>
              <a:rPr lang="fr-BE" dirty="0" smtClean="0"/>
              <a:t> to </a:t>
            </a:r>
            <a:r>
              <a:rPr lang="fr-BE" dirty="0" err="1" smtClean="0"/>
              <a:t>velestiurit</a:t>
            </a:r>
            <a:r>
              <a:rPr lang="fr-BE" dirty="0" smtClean="0"/>
              <a:t> que </a:t>
            </a:r>
            <a:r>
              <a:rPr lang="fr-BE" dirty="0" err="1" smtClean="0"/>
              <a:t>eiunt</a:t>
            </a:r>
            <a:r>
              <a:rPr lang="fr-BE" dirty="0" smtClean="0"/>
              <a:t> </a:t>
            </a:r>
            <a:r>
              <a:rPr lang="fr-BE" dirty="0" err="1" smtClean="0"/>
              <a:t>vellabo</a:t>
            </a:r>
            <a:r>
              <a:rPr lang="fr-BE" dirty="0" smtClean="0"/>
              <a:t>. 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7749331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ers 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/>
          <p:cNvSpPr>
            <a:spLocks noGrp="1"/>
          </p:cNvSpPr>
          <p:nvPr>
            <p:ph type="body" sz="quarter" idx="10" hasCustomPrompt="1"/>
          </p:nvPr>
        </p:nvSpPr>
        <p:spPr>
          <a:xfrm>
            <a:off x="1224000" y="1699200"/>
            <a:ext cx="7344000" cy="4464000"/>
          </a:xfrm>
          <a:prstGeom prst="rect">
            <a:avLst/>
          </a:prstGeom>
        </p:spPr>
        <p:txBody>
          <a:bodyPr/>
          <a:lstStyle>
            <a:lvl1pPr marL="342900" indent="-342900">
              <a:buFont typeface="+mj-lt"/>
              <a:buAutoNum type="arabicPeriod"/>
              <a:defRPr sz="1800">
                <a:solidFill>
                  <a:srgbClr val="004E9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BE" dirty="0" err="1" smtClean="0"/>
              <a:t>Aperum</a:t>
            </a:r>
            <a:r>
              <a:rPr lang="fr-BE" dirty="0" smtClean="0"/>
              <a:t> </a:t>
            </a:r>
            <a:r>
              <a:rPr lang="fr-BE" dirty="0" err="1" smtClean="0"/>
              <a:t>rero</a:t>
            </a:r>
            <a:r>
              <a:rPr lang="fr-BE" dirty="0" smtClean="0"/>
              <a:t> con </a:t>
            </a:r>
            <a:r>
              <a:rPr lang="fr-BE" dirty="0" err="1" smtClean="0"/>
              <a:t>pedi</a:t>
            </a:r>
            <a:r>
              <a:rPr lang="fr-BE" dirty="0" smtClean="0"/>
              <a:t> </a:t>
            </a:r>
            <a:r>
              <a:rPr lang="fr-BE" dirty="0" err="1" smtClean="0"/>
              <a:t>temporerita</a:t>
            </a:r>
            <a:r>
              <a:rPr lang="fr-BE" dirty="0" smtClean="0"/>
              <a:t> </a:t>
            </a:r>
            <a:r>
              <a:rPr lang="fr-BE" dirty="0" err="1" smtClean="0"/>
              <a:t>venimpore</a:t>
            </a:r>
            <a:r>
              <a:rPr lang="fr-BE" dirty="0" smtClean="0"/>
              <a:t> </a:t>
            </a:r>
            <a:r>
              <a:rPr lang="fr-BE" dirty="0" err="1" smtClean="0"/>
              <a:t>sandandit</a:t>
            </a:r>
            <a:r>
              <a:rPr lang="fr-BE" dirty="0" smtClean="0"/>
              <a:t> </a:t>
            </a:r>
            <a:r>
              <a:rPr lang="fr-BE" dirty="0" err="1" smtClean="0"/>
              <a:t>abo</a:t>
            </a:r>
            <a:r>
              <a:rPr lang="fr-BE" dirty="0" smtClean="0"/>
              <a:t>. </a:t>
            </a:r>
            <a:br>
              <a:rPr lang="fr-BE" dirty="0" smtClean="0"/>
            </a:br>
            <a:r>
              <a:rPr lang="fr-BE" dirty="0" smtClean="0"/>
              <a:t>Ut que </a:t>
            </a:r>
            <a:r>
              <a:rPr lang="fr-BE" dirty="0" err="1" smtClean="0"/>
              <a:t>verrovi</a:t>
            </a:r>
            <a:r>
              <a:rPr lang="fr-BE" dirty="0" smtClean="0"/>
              <a:t>  &gt; </a:t>
            </a:r>
            <a:r>
              <a:rPr lang="fr-BE" dirty="0" err="1" smtClean="0"/>
              <a:t>Quos</a:t>
            </a:r>
            <a:r>
              <a:rPr lang="fr-BE" dirty="0" smtClean="0"/>
              <a:t> </a:t>
            </a:r>
            <a:r>
              <a:rPr lang="fr-BE" dirty="0" err="1" smtClean="0"/>
              <a:t>sam</a:t>
            </a:r>
            <a:r>
              <a:rPr lang="fr-BE" dirty="0" smtClean="0"/>
              <a:t> </a:t>
            </a:r>
            <a:r>
              <a:rPr lang="fr-BE" dirty="0" err="1" smtClean="0"/>
              <a:t>aut</a:t>
            </a:r>
            <a:r>
              <a:rPr lang="fr-BE" dirty="0" smtClean="0"/>
              <a:t> </a:t>
            </a:r>
            <a:r>
              <a:rPr lang="fr-BE" dirty="0" err="1" smtClean="0"/>
              <a:t>quidusam</a:t>
            </a:r>
            <a:r>
              <a:rPr lang="fr-BE" dirty="0" smtClean="0"/>
              <a:t> </a:t>
            </a:r>
            <a:br>
              <a:rPr lang="fr-BE" dirty="0" smtClean="0"/>
            </a:br>
            <a:endParaRPr lang="fr-BE" dirty="0" smtClean="0"/>
          </a:p>
          <a:p>
            <a:pPr lvl="0"/>
            <a:r>
              <a:rPr lang="fr-BE" dirty="0" err="1" smtClean="0"/>
              <a:t>Debist</a:t>
            </a:r>
            <a:r>
              <a:rPr lang="fr-BE" dirty="0" smtClean="0"/>
              <a:t> </a:t>
            </a:r>
            <a:r>
              <a:rPr lang="fr-BE" dirty="0" err="1" smtClean="0"/>
              <a:t>hiliquae</a:t>
            </a:r>
            <a:r>
              <a:rPr lang="fr-BE" dirty="0" smtClean="0"/>
              <a:t> </a:t>
            </a:r>
            <a:r>
              <a:rPr lang="fr-BE" dirty="0" err="1" smtClean="0"/>
              <a:t>conet</a:t>
            </a:r>
            <a:r>
              <a:rPr lang="fr-BE" dirty="0" smtClean="0"/>
              <a:t> </a:t>
            </a:r>
            <a:r>
              <a:rPr lang="fr-BE" dirty="0" err="1" smtClean="0"/>
              <a:t>essequi</a:t>
            </a:r>
            <a:r>
              <a:rPr lang="fr-BE" dirty="0" smtClean="0"/>
              <a:t> </a:t>
            </a:r>
            <a:r>
              <a:rPr lang="fr-BE" dirty="0" err="1" smtClean="0"/>
              <a:t>illo</a:t>
            </a:r>
            <a:r>
              <a:rPr lang="fr-BE" dirty="0" smtClean="0"/>
              <a:t> </a:t>
            </a:r>
            <a:r>
              <a:rPr lang="fr-BE" dirty="0" err="1" smtClean="0"/>
              <a:t>dolestem</a:t>
            </a:r>
            <a:r>
              <a:rPr lang="fr-BE" dirty="0" smtClean="0"/>
              <a:t> </a:t>
            </a:r>
            <a:r>
              <a:rPr lang="fr-BE" dirty="0" err="1" smtClean="0"/>
              <a:t>voloren</a:t>
            </a:r>
            <a:r>
              <a:rPr lang="fr-BE" dirty="0" smtClean="0"/>
              <a:t> </a:t>
            </a:r>
            <a:r>
              <a:rPr lang="fr-BE" dirty="0" err="1" smtClean="0"/>
              <a:t>imaionsequi</a:t>
            </a:r>
            <a:r>
              <a:rPr lang="fr-BE" dirty="0" smtClean="0"/>
              <a:t> </a:t>
            </a:r>
            <a:r>
              <a:rPr lang="fr-BE" dirty="0" err="1" smtClean="0"/>
              <a:t>aceptae</a:t>
            </a:r>
            <a:r>
              <a:rPr lang="fr-BE" dirty="0" smtClean="0"/>
              <a:t> nus </a:t>
            </a:r>
            <a:r>
              <a:rPr lang="fr-BE" dirty="0" err="1" smtClean="0"/>
              <a:t>autatincti</a:t>
            </a:r>
            <a:r>
              <a:rPr lang="fr-BE" dirty="0" smtClean="0"/>
              <a:t> &gt; </a:t>
            </a:r>
            <a:r>
              <a:rPr lang="fr-BE" dirty="0" err="1" smtClean="0"/>
              <a:t>Tiatusandunt</a:t>
            </a:r>
            <a:r>
              <a:rPr lang="fr-BE" dirty="0" smtClean="0"/>
              <a:t> </a:t>
            </a:r>
            <a:r>
              <a:rPr lang="fr-BE" dirty="0" err="1" smtClean="0"/>
              <a:t>illecta</a:t>
            </a:r>
            <a:r>
              <a:rPr lang="fr-BE" dirty="0" smtClean="0"/>
              <a:t/>
            </a:r>
            <a:br>
              <a:rPr lang="fr-BE" dirty="0" smtClean="0"/>
            </a:br>
            <a:endParaRPr lang="fr-BE" dirty="0" smtClean="0"/>
          </a:p>
          <a:p>
            <a:pPr lvl="0"/>
            <a:r>
              <a:rPr lang="fr-BE" dirty="0" smtClean="0"/>
              <a:t>To </a:t>
            </a:r>
            <a:r>
              <a:rPr lang="fr-BE" dirty="0" err="1" smtClean="0"/>
              <a:t>velestiurit</a:t>
            </a:r>
            <a:r>
              <a:rPr lang="fr-BE" dirty="0" smtClean="0"/>
              <a:t> que </a:t>
            </a:r>
            <a:r>
              <a:rPr lang="fr-BE" dirty="0" err="1" smtClean="0"/>
              <a:t>eiunt</a:t>
            </a:r>
            <a:r>
              <a:rPr lang="fr-BE" dirty="0" smtClean="0"/>
              <a:t> </a:t>
            </a:r>
            <a:r>
              <a:rPr lang="fr-BE" dirty="0" err="1" smtClean="0"/>
              <a:t>vellabo</a:t>
            </a:r>
            <a:r>
              <a:rPr lang="fr-BE" dirty="0" smtClean="0"/>
              <a:t>. </a:t>
            </a:r>
            <a:r>
              <a:rPr lang="fr-BE" dirty="0" err="1" smtClean="0"/>
              <a:t>Untoria</a:t>
            </a:r>
            <a:r>
              <a:rPr lang="fr-BE" dirty="0" smtClean="0"/>
              <a:t> &gt; </a:t>
            </a:r>
            <a:r>
              <a:rPr lang="fr-BE" dirty="0" err="1" smtClean="0"/>
              <a:t>enihillo</a:t>
            </a:r>
            <a:r>
              <a:rPr lang="fr-BE" dirty="0" smtClean="0"/>
              <a:t> </a:t>
            </a:r>
            <a:r>
              <a:rPr lang="fr-BE" dirty="0" err="1" smtClean="0"/>
              <a:t>inciisquidem</a:t>
            </a:r>
            <a:r>
              <a:rPr lang="fr-BE" dirty="0" smtClean="0"/>
              <a:t> </a:t>
            </a:r>
            <a:br>
              <a:rPr lang="fr-BE" dirty="0" smtClean="0"/>
            </a:br>
            <a:endParaRPr lang="fr-BE" dirty="0" smtClean="0"/>
          </a:p>
          <a:p>
            <a:pPr lvl="0"/>
            <a:r>
              <a:rPr lang="fr-BE" dirty="0" err="1" smtClean="0"/>
              <a:t>Consequ</a:t>
            </a:r>
            <a:r>
              <a:rPr lang="fr-BE" dirty="0" smtClean="0"/>
              <a:t> </a:t>
            </a:r>
            <a:r>
              <a:rPr lang="fr-BE" dirty="0" err="1" smtClean="0"/>
              <a:t>aspiderum</a:t>
            </a:r>
            <a:r>
              <a:rPr lang="fr-BE" dirty="0" smtClean="0"/>
              <a:t> </a:t>
            </a:r>
            <a:r>
              <a:rPr lang="fr-BE" dirty="0" err="1" smtClean="0"/>
              <a:t>facipsunt</a:t>
            </a:r>
            <a:r>
              <a:rPr lang="fr-BE" dirty="0" smtClean="0"/>
              <a:t> </a:t>
            </a:r>
            <a:r>
              <a:rPr lang="fr-BE" dirty="0" err="1" smtClean="0"/>
              <a:t>fuga</a:t>
            </a:r>
            <a:r>
              <a:rPr lang="fr-BE" dirty="0" smtClean="0"/>
              <a:t> &gt; </a:t>
            </a:r>
            <a:r>
              <a:rPr lang="fr-BE" dirty="0" err="1" smtClean="0"/>
              <a:t>Quos</a:t>
            </a:r>
            <a:r>
              <a:rPr lang="fr-BE" dirty="0" smtClean="0"/>
              <a:t> </a:t>
            </a:r>
            <a:r>
              <a:rPr lang="fr-BE" dirty="0" err="1" smtClean="0"/>
              <a:t>sam</a:t>
            </a:r>
            <a:r>
              <a:rPr lang="fr-BE" dirty="0" smtClean="0"/>
              <a:t> </a:t>
            </a:r>
            <a:r>
              <a:rPr lang="fr-BE" dirty="0" err="1" smtClean="0"/>
              <a:t>aut</a:t>
            </a:r>
            <a:r>
              <a:rPr lang="fr-BE" dirty="0" smtClean="0"/>
              <a:t> </a:t>
            </a:r>
            <a:r>
              <a:rPr lang="fr-BE" dirty="0" err="1" smtClean="0"/>
              <a:t>quidusam</a:t>
            </a:r>
            <a:r>
              <a:rPr lang="fr-BE" dirty="0" smtClean="0"/>
              <a:t> </a:t>
            </a:r>
            <a:br>
              <a:rPr lang="fr-BE" dirty="0" smtClean="0"/>
            </a:br>
            <a:endParaRPr lang="fr-BE" dirty="0" smtClean="0"/>
          </a:p>
          <a:p>
            <a:pPr lvl="0"/>
            <a:r>
              <a:rPr lang="fr-BE" dirty="0" err="1" smtClean="0"/>
              <a:t>Bero</a:t>
            </a:r>
            <a:r>
              <a:rPr lang="fr-BE" dirty="0" smtClean="0"/>
              <a:t> ide </a:t>
            </a:r>
            <a:r>
              <a:rPr lang="fr-BE" dirty="0" err="1" smtClean="0"/>
              <a:t>porepera</a:t>
            </a:r>
            <a:r>
              <a:rPr lang="fr-BE" dirty="0" smtClean="0"/>
              <a:t> </a:t>
            </a:r>
            <a:r>
              <a:rPr lang="fr-BE" dirty="0" err="1" smtClean="0"/>
              <a:t>quam</a:t>
            </a:r>
            <a:r>
              <a:rPr lang="fr-BE" dirty="0" smtClean="0"/>
              <a:t> </a:t>
            </a:r>
            <a:r>
              <a:rPr lang="fr-BE" dirty="0" err="1" smtClean="0"/>
              <a:t>doluptur</a:t>
            </a:r>
            <a:r>
              <a:rPr lang="fr-BE" dirty="0" smtClean="0"/>
              <a:t> &gt; </a:t>
            </a:r>
            <a:r>
              <a:rPr lang="fr-BE" dirty="0" err="1" smtClean="0"/>
              <a:t>enihillo</a:t>
            </a:r>
            <a:r>
              <a:rPr lang="fr-BE" dirty="0" smtClean="0"/>
              <a:t> </a:t>
            </a:r>
            <a:r>
              <a:rPr lang="fr-BE" dirty="0" err="1" smtClean="0"/>
              <a:t>inciisquidem</a:t>
            </a:r>
            <a:r>
              <a:rPr lang="fr-BE" dirty="0" smtClean="0"/>
              <a:t> </a:t>
            </a:r>
            <a:br>
              <a:rPr lang="fr-BE" dirty="0" smtClean="0"/>
            </a:br>
            <a:endParaRPr lang="fr-BE" dirty="0" smtClean="0"/>
          </a:p>
          <a:p>
            <a:pPr lvl="0"/>
            <a:r>
              <a:rPr lang="fr-BE" dirty="0" err="1" smtClean="0"/>
              <a:t>Temporerita</a:t>
            </a:r>
            <a:r>
              <a:rPr lang="fr-BE" dirty="0" smtClean="0"/>
              <a:t> </a:t>
            </a:r>
            <a:r>
              <a:rPr lang="fr-BE" dirty="0" err="1" smtClean="0"/>
              <a:t>venimpore</a:t>
            </a:r>
            <a:r>
              <a:rPr lang="fr-BE" dirty="0" smtClean="0"/>
              <a:t> </a:t>
            </a:r>
            <a:r>
              <a:rPr lang="fr-BE" dirty="0" err="1" smtClean="0"/>
              <a:t>sandandit</a:t>
            </a:r>
            <a:r>
              <a:rPr lang="fr-BE" dirty="0" smtClean="0"/>
              <a:t> </a:t>
            </a:r>
            <a:r>
              <a:rPr lang="fr-BE" dirty="0" err="1" smtClean="0"/>
              <a:t>abo</a:t>
            </a:r>
            <a:r>
              <a:rPr lang="fr-BE" dirty="0" smtClean="0"/>
              <a:t> &gt; </a:t>
            </a:r>
            <a:r>
              <a:rPr lang="fr-BE" dirty="0" err="1" smtClean="0"/>
              <a:t>Tiatusandunt</a:t>
            </a:r>
            <a:r>
              <a:rPr lang="fr-BE" dirty="0" smtClean="0"/>
              <a:t> </a:t>
            </a:r>
            <a:r>
              <a:rPr lang="fr-BE" dirty="0" err="1" smtClean="0"/>
              <a:t>illecta</a:t>
            </a:r>
            <a:endParaRPr lang="fr-BE" dirty="0" smtClean="0"/>
          </a:p>
          <a:p>
            <a:pPr lvl="0"/>
            <a:endParaRPr lang="fr-BE" dirty="0" smtClean="0"/>
          </a:p>
          <a:p>
            <a:pPr lvl="0"/>
            <a:endParaRPr lang="fr-BE" dirty="0" smtClean="0"/>
          </a:p>
          <a:p>
            <a:pPr lvl="0"/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4527974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+ tableau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pour une image  9"/>
          <p:cNvSpPr>
            <a:spLocks noGrp="1"/>
          </p:cNvSpPr>
          <p:nvPr>
            <p:ph type="pic" sz="quarter" idx="10"/>
          </p:nvPr>
        </p:nvSpPr>
        <p:spPr>
          <a:xfrm>
            <a:off x="972000" y="1627200"/>
            <a:ext cx="7632000" cy="2304000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12" name="Espace réservé du tableau 11"/>
          <p:cNvSpPr>
            <a:spLocks noGrp="1"/>
          </p:cNvSpPr>
          <p:nvPr>
            <p:ph type="tbl" sz="quarter" idx="11"/>
          </p:nvPr>
        </p:nvSpPr>
        <p:spPr>
          <a:xfrm>
            <a:off x="971600" y="4221088"/>
            <a:ext cx="7705725" cy="1619250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60689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0AD85C-FCB0-ED4B-99B5-359F300BD926}" type="datetimeFigureOut">
              <a:rPr lang="fr-FR" smtClean="0"/>
              <a:t>14/04/18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DBBBF9-8746-1A4E-ACDF-AC177091F61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3653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0AD85C-FCB0-ED4B-99B5-359F300BD926}" type="datetimeFigureOut">
              <a:rPr lang="fr-FR" smtClean="0"/>
              <a:t>14/04/18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DBBBF9-8746-1A4E-ACDF-AC177091F61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3922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0AD85C-FCB0-ED4B-99B5-359F300BD926}" type="datetimeFigureOut">
              <a:rPr lang="fr-FR" smtClean="0"/>
              <a:t>14/04/18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DBBBF9-8746-1A4E-ACDF-AC177091F61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2965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0061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m du ppt et n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Espace réservé du texte 19"/>
          <p:cNvSpPr>
            <a:spLocks noGrp="1"/>
          </p:cNvSpPr>
          <p:nvPr>
            <p:ph type="body" sz="quarter" idx="10" hasCustomPrompt="1"/>
          </p:nvPr>
        </p:nvSpPr>
        <p:spPr>
          <a:xfrm>
            <a:off x="4067944" y="6345572"/>
            <a:ext cx="4248150" cy="4318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800" baseline="0">
                <a:solidFill>
                  <a:srgbClr val="004E9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BE" dirty="0" smtClean="0"/>
              <a:t>Nom du Powerpoint</a:t>
            </a:r>
            <a:endParaRPr lang="fr-BE" dirty="0"/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1" hasCustomPrompt="1"/>
          </p:nvPr>
        </p:nvSpPr>
        <p:spPr>
          <a:xfrm>
            <a:off x="8208404" y="6346081"/>
            <a:ext cx="540345" cy="4312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rgbClr val="FF43A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BE" dirty="0" smtClean="0"/>
              <a:t>N°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463116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/>
          <p:cNvSpPr>
            <a:spLocks noGrp="1"/>
          </p:cNvSpPr>
          <p:nvPr>
            <p:ph type="body" sz="quarter" idx="11" hasCustomPrompt="1"/>
          </p:nvPr>
        </p:nvSpPr>
        <p:spPr>
          <a:xfrm>
            <a:off x="395560" y="3032956"/>
            <a:ext cx="7416800" cy="79216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4000" baseline="0">
                <a:solidFill>
                  <a:srgbClr val="004E9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BE" dirty="0" err="1" smtClean="0"/>
              <a:t>Musandis</a:t>
            </a:r>
            <a:r>
              <a:rPr lang="fr-BE" dirty="0" smtClean="0"/>
              <a:t> </a:t>
            </a:r>
            <a:r>
              <a:rPr lang="fr-BE" dirty="0" err="1" smtClean="0"/>
              <a:t>dolentia</a:t>
            </a:r>
            <a:r>
              <a:rPr lang="fr-BE" dirty="0" smtClean="0"/>
              <a:t> qui </a:t>
            </a:r>
            <a:r>
              <a:rPr lang="fr-BE" dirty="0" err="1" smtClean="0"/>
              <a:t>ditat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994974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, sous-titre, fac/entité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texte 10"/>
          <p:cNvSpPr>
            <a:spLocks noGrp="1"/>
          </p:cNvSpPr>
          <p:nvPr>
            <p:ph type="body" sz="quarter" idx="11" hasCustomPrompt="1"/>
          </p:nvPr>
        </p:nvSpPr>
        <p:spPr>
          <a:xfrm>
            <a:off x="3491880" y="3717092"/>
            <a:ext cx="4320480" cy="540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lang="fr-BE" sz="2400" b="0" kern="1200" baseline="0" dirty="0" err="1" smtClean="0">
                <a:solidFill>
                  <a:srgbClr val="004E9C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defRPr>
            </a:lvl1pPr>
          </a:lstStyle>
          <a:p>
            <a:pPr algn="r"/>
            <a:r>
              <a:rPr lang="fr-BE" dirty="0" err="1" smtClean="0"/>
              <a:t>Laborunt</a:t>
            </a:r>
            <a:r>
              <a:rPr lang="fr-BE" dirty="0" smtClean="0"/>
              <a:t> </a:t>
            </a:r>
            <a:r>
              <a:rPr lang="fr-BE" dirty="0" err="1" smtClean="0"/>
              <a:t>eceaque</a:t>
            </a:r>
            <a:r>
              <a:rPr lang="fr-BE" dirty="0" smtClean="0"/>
              <a:t> </a:t>
            </a:r>
            <a:r>
              <a:rPr lang="fr-BE" dirty="0" err="1" smtClean="0"/>
              <a:t>eos</a:t>
            </a:r>
            <a:r>
              <a:rPr lang="fr-BE" dirty="0" smtClean="0"/>
              <a:t> </a:t>
            </a:r>
            <a:r>
              <a:rPr lang="fr-BE" dirty="0" err="1" smtClean="0"/>
              <a:t>ius</a:t>
            </a:r>
            <a:endParaRPr lang="fr-BE" dirty="0" smtClean="0"/>
          </a:p>
        </p:txBody>
      </p:sp>
      <p:sp>
        <p:nvSpPr>
          <p:cNvPr id="16" name="Espace réservé du texte 9"/>
          <p:cNvSpPr>
            <a:spLocks noGrp="1"/>
          </p:cNvSpPr>
          <p:nvPr>
            <p:ph type="body" sz="quarter" idx="10" hasCustomPrompt="1"/>
          </p:nvPr>
        </p:nvSpPr>
        <p:spPr>
          <a:xfrm>
            <a:off x="1044000" y="504000"/>
            <a:ext cx="4176713" cy="216000"/>
          </a:xfrm>
          <a:prstGeom prst="rect">
            <a:avLst/>
          </a:prstGeom>
        </p:spPr>
        <p:txBody>
          <a:bodyPr tIns="0">
            <a:noAutofit/>
          </a:bodyPr>
          <a:lstStyle>
            <a:lvl1pPr marL="0" indent="0">
              <a:buNone/>
              <a:defRPr sz="1000" b="0" baseline="0">
                <a:solidFill>
                  <a:srgbClr val="004E9C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defRPr>
            </a:lvl1pPr>
          </a:lstStyle>
          <a:p>
            <a:pPr lvl="0"/>
            <a:r>
              <a:rPr lang="fr-BE" dirty="0" smtClean="0"/>
              <a:t>Faculté</a:t>
            </a:r>
            <a:endParaRPr lang="fr-BE" dirty="0"/>
          </a:p>
        </p:txBody>
      </p:sp>
      <p:sp>
        <p:nvSpPr>
          <p:cNvPr id="17" name="Espace réservé du texte 9"/>
          <p:cNvSpPr>
            <a:spLocks noGrp="1"/>
          </p:cNvSpPr>
          <p:nvPr>
            <p:ph type="body" sz="quarter" idx="14" hasCustomPrompt="1"/>
          </p:nvPr>
        </p:nvSpPr>
        <p:spPr>
          <a:xfrm>
            <a:off x="1043359" y="296651"/>
            <a:ext cx="4176713" cy="216024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000" b="1" baseline="0">
                <a:solidFill>
                  <a:srgbClr val="004E9C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defRPr>
            </a:lvl1pPr>
          </a:lstStyle>
          <a:p>
            <a:pPr lvl="0"/>
            <a:r>
              <a:rPr lang="fr-BE" dirty="0" smtClean="0"/>
              <a:t>Entité émettrice</a:t>
            </a:r>
          </a:p>
        </p:txBody>
      </p:sp>
      <p:sp>
        <p:nvSpPr>
          <p:cNvPr id="20" name="Espace réservé du texte 10"/>
          <p:cNvSpPr>
            <a:spLocks noGrp="1"/>
          </p:cNvSpPr>
          <p:nvPr>
            <p:ph type="body" sz="quarter" idx="15" hasCustomPrompt="1"/>
          </p:nvPr>
        </p:nvSpPr>
        <p:spPr>
          <a:xfrm>
            <a:off x="612000" y="3032956"/>
            <a:ext cx="7200000" cy="547200"/>
          </a:xfrm>
          <a:prstGeom prst="rect">
            <a:avLst/>
          </a:prstGeom>
        </p:spPr>
        <p:txBody>
          <a:bodyPr tIns="0">
            <a:noAutofit/>
          </a:bodyPr>
          <a:lstStyle>
            <a:lvl1pPr marL="0" indent="0" algn="r">
              <a:buNone/>
              <a:defRPr lang="fr-BE" sz="4000" b="1" kern="1200" spc="0" baseline="0" dirty="0" err="1" smtClean="0">
                <a:solidFill>
                  <a:srgbClr val="004E9C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pPr algn="r"/>
            <a:r>
              <a:rPr lang="fr-BE" dirty="0" err="1" smtClean="0"/>
              <a:t>Musdandis</a:t>
            </a:r>
            <a:r>
              <a:rPr lang="fr-BE" dirty="0" smtClean="0"/>
              <a:t> </a:t>
            </a:r>
            <a:r>
              <a:rPr lang="fr-BE" dirty="0" err="1" smtClean="0"/>
              <a:t>dolentia</a:t>
            </a:r>
            <a:r>
              <a:rPr lang="fr-BE" dirty="0" smtClean="0"/>
              <a:t> qui </a:t>
            </a:r>
            <a:r>
              <a:rPr lang="fr-BE" dirty="0" err="1" smtClean="0"/>
              <a:t>ditat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077530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theme" Target="../theme/theme10.xml"/></Relationships>
</file>

<file path=ppt/slideMasters/_rels/slideMaster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theme" Target="../theme/theme11.xml"/></Relationships>
</file>

<file path=ppt/slideMasters/_rels/slideMaster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theme" Target="../theme/theme12.xml"/></Relationships>
</file>

<file path=ppt/slideMasters/_rels/slideMaster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theme" Target="../theme/theme13.xml"/></Relationships>
</file>

<file path=ppt/slideMasters/_rels/slideMaster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theme" Target="../theme/theme14.xml"/></Relationships>
</file>

<file path=ppt/slideMasters/_rels/slideMaster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theme" Target="../theme/theme15.xml"/></Relationships>
</file>

<file path=ppt/slideMasters/_rels/slideMaster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theme" Target="../theme/theme16.xml"/><Relationship Id="rId3" Type="http://schemas.openxmlformats.org/officeDocument/2006/relationships/image" Target="../media/image1.jpg"/></Relationships>
</file>

<file path=ppt/slideMasters/_rels/slideMaster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theme" Target="../theme/theme17.xml"/></Relationships>
</file>

<file path=ppt/slideMasters/_rels/slideMaster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theme" Target="../theme/theme18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theme" Target="../theme/theme3.xml"/><Relationship Id="rId3" Type="http://schemas.openxmlformats.org/officeDocument/2006/relationships/image" Target="../media/image1.jpg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theme" Target="../theme/theme4.xml"/><Relationship Id="rId3" Type="http://schemas.openxmlformats.org/officeDocument/2006/relationships/image" Target="../media/image1.jpg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2652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49" r:id="rId2"/>
    <p:sldLayoutId id="2147483688" r:id="rId3"/>
    <p:sldLayoutId id="2147483689" r:id="rId4"/>
    <p:sldLayoutId id="2147483690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0362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509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3281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4850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626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0754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4205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2009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7838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560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7924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8042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6128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2449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784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6533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5538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www.youtube.com/watch?v=uQQGgYPRWf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Les humanités numériques :</a:t>
            </a:r>
            <a:br>
              <a:rPr lang="fr-FR" dirty="0" smtClean="0"/>
            </a:br>
            <a:r>
              <a:rPr lang="fr-FR" sz="4000" dirty="0" smtClean="0"/>
              <a:t>enjeux d’un thème multidisciplinaire</a:t>
            </a:r>
            <a:endParaRPr lang="fr-FR" sz="4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Vincent Wertz</a:t>
            </a:r>
          </a:p>
        </p:txBody>
      </p:sp>
      <p:sp>
        <p:nvSpPr>
          <p:cNvPr id="4" name="Espace réservé du texte 9"/>
          <p:cNvSpPr txBox="1">
            <a:spLocks/>
          </p:cNvSpPr>
          <p:nvPr/>
        </p:nvSpPr>
        <p:spPr>
          <a:xfrm>
            <a:off x="1043608" y="368660"/>
            <a:ext cx="4176713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fr-FR"/>
            </a:defPPr>
            <a:lvl1pPr marL="0" indent="0" algn="ctr" defTabSz="914400" rtl="0" eaLnBrk="1" latinLnBrk="0" hangingPunct="1">
              <a:buNone/>
              <a:defRPr sz="1100" b="1" kern="1200" baseline="0">
                <a:solidFill>
                  <a:srgbClr val="004E9C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B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ICTEAM</a:t>
            </a:r>
          </a:p>
          <a:p>
            <a:pPr algn="l"/>
            <a:r>
              <a:rPr lang="fr-BE" sz="1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Ecole Polytechnique de Louvain</a:t>
            </a:r>
            <a:endParaRPr lang="fr-BE" sz="10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fr-BE" dirty="0" smtClean="0"/>
          </a:p>
        </p:txBody>
      </p:sp>
    </p:spTree>
    <p:extLst>
      <p:ext uri="{BB962C8B-B14F-4D97-AF65-F5344CB8AC3E}">
        <p14:creationId xmlns:p14="http://schemas.microsoft.com/office/powerpoint/2010/main" val="3028397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643192" cy="1390166"/>
          </a:xfrm>
        </p:spPr>
        <p:txBody>
          <a:bodyPr/>
          <a:lstStyle/>
          <a:p>
            <a:r>
              <a:rPr lang="fr-FR" dirty="0" smtClean="0"/>
              <a:t>Des problèmes de mathématiques appliquées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Que faire ensuite de toutes ces analyses ?</a:t>
            </a:r>
          </a:p>
          <a:p>
            <a:r>
              <a:rPr lang="fr-FR" dirty="0" smtClean="0"/>
              <a:t>Modéliser l’évolution des communautés dans des réseaux sociaux, les influences entre communautés </a:t>
            </a:r>
            <a:r>
              <a:rPr lang="mr-IN" dirty="0" smtClean="0"/>
              <a:t>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77029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8229600" cy="1143000"/>
          </a:xfrm>
        </p:spPr>
        <p:txBody>
          <a:bodyPr/>
          <a:lstStyle/>
          <a:p>
            <a:r>
              <a:rPr lang="fr-FR" dirty="0" smtClean="0"/>
              <a:t>Des questions d’éthique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Qu’est-il légitime de faire avec toute l’information disponible sur le Web ?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 smtClean="0"/>
              <a:t>Qui en est propriétaire ?</a:t>
            </a:r>
          </a:p>
          <a:p>
            <a:endParaRPr lang="fr-FR" dirty="0"/>
          </a:p>
          <a:p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6250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1143000"/>
          </a:xfrm>
        </p:spPr>
        <p:txBody>
          <a:bodyPr/>
          <a:lstStyle/>
          <a:p>
            <a:r>
              <a:rPr lang="fr-FR" dirty="0" smtClean="0"/>
              <a:t>Un enjeu en guise de 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L’interdisciplinarité</a:t>
            </a:r>
            <a:r>
              <a:rPr lang="fr-FR" dirty="0" smtClean="0"/>
              <a:t> est essentielle et on n’est pas interdisciplinaire tout seul</a:t>
            </a:r>
          </a:p>
          <a:p>
            <a:r>
              <a:rPr lang="fr-FR" dirty="0"/>
              <a:t>L</a:t>
            </a:r>
            <a:r>
              <a:rPr lang="fr-FR" dirty="0" smtClean="0"/>
              <a:t>es résultats obtenus dépendent des questions posées en amont et de l’analyse effectuée en aval : apports </a:t>
            </a:r>
            <a:r>
              <a:rPr lang="fr-FR" dirty="0" smtClean="0">
                <a:solidFill>
                  <a:srgbClr val="FF0000"/>
                </a:solidFill>
              </a:rPr>
              <a:t>croisés</a:t>
            </a:r>
            <a:r>
              <a:rPr lang="fr-FR" dirty="0" smtClean="0"/>
              <a:t> de connaissance de sciences dures et de SHS</a:t>
            </a:r>
          </a:p>
          <a:p>
            <a:r>
              <a:rPr lang="fr-FR" dirty="0" smtClean="0"/>
              <a:t>Problème : les financements, les revues,</a:t>
            </a:r>
            <a:r>
              <a:rPr lang="mr-IN" dirty="0" smtClean="0"/>
              <a:t>…</a:t>
            </a:r>
            <a:r>
              <a:rPr lang="fr-FR" dirty="0" smtClean="0"/>
              <a:t> ne favorisent </a:t>
            </a:r>
            <a:r>
              <a:rPr lang="fr-FR" dirty="0"/>
              <a:t>pas (encore ?) l’interdisciplinarité </a:t>
            </a:r>
            <a:r>
              <a:rPr lang="fr-FR" dirty="0" smtClean="0"/>
              <a:t>!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65320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46758"/>
            <a:ext cx="8229600" cy="1143000"/>
          </a:xfrm>
        </p:spPr>
        <p:txBody>
          <a:bodyPr/>
          <a:lstStyle/>
          <a:p>
            <a:r>
              <a:rPr lang="fr-FR" dirty="0" smtClean="0"/>
              <a:t>Merci !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84267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07604" y="274638"/>
            <a:ext cx="7679196" cy="1143000"/>
          </a:xfrm>
        </p:spPr>
        <p:txBody>
          <a:bodyPr>
            <a:noAutofit/>
          </a:bodyPr>
          <a:lstStyle/>
          <a:p>
            <a:r>
              <a:rPr lang="fr-FR" sz="2800" dirty="0" smtClean="0"/>
              <a:t>Quelques concepts de modélisation ou </a:t>
            </a:r>
            <a:br>
              <a:rPr lang="fr-FR" sz="2800" dirty="0" smtClean="0"/>
            </a:br>
            <a:r>
              <a:rPr lang="fr-FR" sz="2800" dirty="0" smtClean="0"/>
              <a:t>l’histoire du traitement des données numériques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3508" y="1340768"/>
            <a:ext cx="9000492" cy="5250413"/>
          </a:xfrm>
        </p:spPr>
        <p:txBody>
          <a:bodyPr>
            <a:normAutofit fontScale="92500" lnSpcReduction="20000"/>
          </a:bodyPr>
          <a:lstStyle/>
          <a:p>
            <a:r>
              <a:rPr lang="fr-FR" sz="2800" dirty="0" smtClean="0"/>
              <a:t>Identification</a:t>
            </a:r>
          </a:p>
          <a:p>
            <a:pPr lvl="1"/>
            <a:r>
              <a:rPr lang="fr-FR" dirty="0" smtClean="0"/>
              <a:t>Exploiter les données pour modéliser un processus dynamique</a:t>
            </a:r>
          </a:p>
          <a:p>
            <a:r>
              <a:rPr lang="fr-FR" sz="2800" dirty="0" smtClean="0"/>
              <a:t>Modélisation statistique</a:t>
            </a:r>
          </a:p>
          <a:p>
            <a:pPr lvl="1"/>
            <a:r>
              <a:rPr lang="fr-FR" dirty="0" smtClean="0"/>
              <a:t>Data </a:t>
            </a:r>
            <a:r>
              <a:rPr lang="fr-FR" dirty="0" err="1" smtClean="0"/>
              <a:t>mining</a:t>
            </a:r>
            <a:r>
              <a:rPr lang="fr-FR" dirty="0" smtClean="0"/>
              <a:t> = estimation d’une distribution probabiliste</a:t>
            </a:r>
          </a:p>
          <a:p>
            <a:r>
              <a:rPr lang="fr-FR" sz="2800" dirty="0" smtClean="0"/>
              <a:t>Machine </a:t>
            </a:r>
            <a:r>
              <a:rPr lang="fr-FR" sz="2800" dirty="0" err="1" smtClean="0"/>
              <a:t>learning</a:t>
            </a:r>
            <a:endParaRPr lang="fr-FR" sz="2800" dirty="0" smtClean="0"/>
          </a:p>
          <a:p>
            <a:pPr lvl="1"/>
            <a:r>
              <a:rPr lang="fr-FR" dirty="0" smtClean="0"/>
              <a:t>Utiliser les données comme ensemble d’apprentissage pour « apprendre » une relation inconnue</a:t>
            </a:r>
          </a:p>
          <a:p>
            <a:r>
              <a:rPr lang="fr-FR" sz="2800" dirty="0" err="1" smtClean="0"/>
              <a:t>Feature</a:t>
            </a:r>
            <a:r>
              <a:rPr lang="fr-FR" sz="2800" dirty="0" smtClean="0"/>
              <a:t> extraction</a:t>
            </a:r>
          </a:p>
          <a:p>
            <a:pPr lvl="1"/>
            <a:r>
              <a:rPr lang="fr-FR" dirty="0" smtClean="0"/>
              <a:t>Extraire d’un ensemble de descripteurs des caractéristiques signifiantes</a:t>
            </a:r>
          </a:p>
          <a:p>
            <a:r>
              <a:rPr lang="fr-FR" sz="2800" dirty="0" err="1" smtClean="0"/>
              <a:t>Summarization</a:t>
            </a:r>
            <a:endParaRPr lang="fr-FR" sz="2800" dirty="0" smtClean="0"/>
          </a:p>
          <a:p>
            <a:pPr lvl="1"/>
            <a:r>
              <a:rPr lang="fr-FR" dirty="0" smtClean="0"/>
              <a:t>Google Page Rank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79140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Du numérique au textuel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dirty="0" smtClean="0"/>
              <a:t>Les méthodes précédentes ont d’abord été appliquées à des données numériques</a:t>
            </a:r>
          </a:p>
          <a:p>
            <a:r>
              <a:rPr lang="fr-FR" sz="2800" dirty="0" smtClean="0"/>
              <a:t>La puissance des outils de traitement permet maintenant d’utiliser certaines de ces méthodes pour des données textuelles</a:t>
            </a:r>
          </a:p>
          <a:p>
            <a:r>
              <a:rPr lang="fr-FR" sz="2800" dirty="0" smtClean="0"/>
              <a:t>De nouvelles mesures sont à définir : distance, </a:t>
            </a:r>
            <a:r>
              <a:rPr lang="fr-FR" sz="2800" dirty="0" err="1" smtClean="0"/>
              <a:t>distingabilité</a:t>
            </a:r>
            <a:r>
              <a:rPr lang="fr-FR" sz="2800" dirty="0" smtClean="0"/>
              <a:t>, opposition,</a:t>
            </a:r>
            <a:r>
              <a:rPr lang="mr-IN" sz="2800" dirty="0" smtClean="0"/>
              <a:t>…</a:t>
            </a:r>
            <a:r>
              <a:rPr lang="fr-FR" sz="2800" dirty="0" smtClean="0"/>
              <a:t> se pose la question de la cohérence !</a:t>
            </a:r>
          </a:p>
          <a:p>
            <a:r>
              <a:rPr lang="fr-FR" sz="2800" dirty="0" smtClean="0"/>
              <a:t>Des outils mathématiques comme la logique floue peuvent s’avérer utiles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8765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TAL et « </a:t>
            </a:r>
            <a:r>
              <a:rPr lang="fr-FR" dirty="0" err="1" smtClean="0"/>
              <a:t>text</a:t>
            </a:r>
            <a:r>
              <a:rPr lang="fr-FR" dirty="0" smtClean="0"/>
              <a:t> </a:t>
            </a:r>
            <a:r>
              <a:rPr lang="fr-FR" dirty="0" err="1" smtClean="0"/>
              <a:t>mining</a:t>
            </a:r>
            <a:r>
              <a:rPr lang="fr-FR" dirty="0" smtClean="0"/>
              <a:t> »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traitement automatique du langage est un domaine multidisciplinaire impliquant la linguistique, l’informatique et l’intelligence artificielle (</a:t>
            </a:r>
            <a:r>
              <a:rPr lang="fr-FR" dirty="0" err="1" smtClean="0"/>
              <a:t>Wikipedia</a:t>
            </a:r>
            <a:r>
              <a:rPr lang="fr-FR" dirty="0" smtClean="0"/>
              <a:t>)</a:t>
            </a:r>
          </a:p>
          <a:p>
            <a:r>
              <a:rPr lang="fr-FR" dirty="0" smtClean="0"/>
              <a:t>La fouille de textes (</a:t>
            </a:r>
            <a:r>
              <a:rPr lang="fr-FR" dirty="0" err="1" smtClean="0"/>
              <a:t>text</a:t>
            </a:r>
            <a:r>
              <a:rPr lang="fr-FR" dirty="0" smtClean="0"/>
              <a:t> </a:t>
            </a:r>
            <a:r>
              <a:rPr lang="fr-FR" dirty="0" err="1" smtClean="0"/>
              <a:t>mining</a:t>
            </a:r>
            <a:r>
              <a:rPr lang="fr-FR" dirty="0" smtClean="0"/>
              <a:t>) est la recherche d’informations spécifiques dans un corpus de documents donnés -&gt; indexation de contenu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79155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07604" y="274638"/>
            <a:ext cx="7679196" cy="1143000"/>
          </a:xfrm>
        </p:spPr>
        <p:txBody>
          <a:bodyPr/>
          <a:lstStyle/>
          <a:p>
            <a:r>
              <a:rPr lang="fr-FR" dirty="0" smtClean="0"/>
              <a:t>Des questions un peu plus vastes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Structures de données complexes (images, textes, données numériques,..) - Variété</a:t>
            </a:r>
          </a:p>
          <a:p>
            <a:r>
              <a:rPr lang="fr-FR" dirty="0" smtClean="0"/>
              <a:t>Données manquantes</a:t>
            </a:r>
          </a:p>
          <a:p>
            <a:r>
              <a:rPr lang="fr-FR" dirty="0" smtClean="0"/>
              <a:t>Pertinence (Véracité) </a:t>
            </a:r>
            <a:r>
              <a:rPr lang="mr-IN" dirty="0" smtClean="0"/>
              <a:t>–</a:t>
            </a:r>
            <a:r>
              <a:rPr lang="fr-FR" dirty="0" smtClean="0"/>
              <a:t> donner du sens à ce que l’on extrait (ou que l’on n’extrait pas) des données</a:t>
            </a:r>
          </a:p>
          <a:p>
            <a:r>
              <a:rPr lang="fr-FR" dirty="0" smtClean="0"/>
              <a:t>L’éthique de la fouille des données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61917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Exemples de projets du CENTAL (UCL)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err="1" smtClean="0"/>
              <a:t>WebDeb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Application pédagogique de cartographie des débats</a:t>
            </a:r>
          </a:p>
          <a:p>
            <a:r>
              <a:rPr lang="fr-FR" sz="2800" dirty="0" smtClean="0"/>
              <a:t>Archivage raisonné des arguments mobilisés dans les débats publics</a:t>
            </a:r>
          </a:p>
          <a:p>
            <a:r>
              <a:rPr lang="fr-FR" sz="2800" dirty="0" smtClean="0"/>
              <a:t>Structurer une base de données dont les objets sont les affirmations, les acteurs, les thèmes, les références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4152996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Exemples de projets du CENTAL (UCL)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Interopérabilité des données médicales via l’extraction d’information</a:t>
            </a:r>
          </a:p>
          <a:p>
            <a:r>
              <a:rPr lang="fr-FR" dirty="0" smtClean="0"/>
              <a:t>70% des informations des dossiers médicaux est non structuré</a:t>
            </a:r>
          </a:p>
          <a:p>
            <a:r>
              <a:rPr lang="fr-FR" dirty="0" smtClean="0"/>
              <a:t>Construire et exploiter une représentation structurée des données patient à partir de textes libres et de données structurées (résultats d’analyse)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22946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Exemples de projets du CENTAL (UCL)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Détection automatique de communautés d’expertise </a:t>
            </a:r>
            <a:r>
              <a:rPr lang="mr-IN" dirty="0" smtClean="0"/>
              <a:t>–</a:t>
            </a:r>
            <a:r>
              <a:rPr lang="fr-FR" dirty="0" smtClean="0"/>
              <a:t> forums de </a:t>
            </a:r>
            <a:r>
              <a:rPr lang="fr-FR" dirty="0" err="1" smtClean="0"/>
              <a:t>Doctissimo</a:t>
            </a:r>
            <a:endParaRPr lang="fr-FR" dirty="0" smtClean="0"/>
          </a:p>
          <a:p>
            <a:r>
              <a:rPr lang="fr-FR" sz="2800" dirty="0" smtClean="0"/>
              <a:t>Détecter l’expertise présente sur les forums sociaux (p.ex. forums santé du site </a:t>
            </a:r>
            <a:r>
              <a:rPr lang="fr-FR" sz="2800" dirty="0" err="1" smtClean="0"/>
              <a:t>Doctissimo</a:t>
            </a:r>
            <a:r>
              <a:rPr lang="fr-FR" sz="2800" dirty="0" smtClean="0"/>
              <a:t>)</a:t>
            </a:r>
          </a:p>
          <a:p>
            <a:r>
              <a:rPr lang="fr-FR" sz="2800" dirty="0" smtClean="0"/>
              <a:t>Analyse linguistique et détermination de métriques appropriées pour déterminer le niveau d’expertise des contributeurs</a:t>
            </a:r>
          </a:p>
        </p:txBody>
      </p:sp>
    </p:spTree>
    <p:extLst>
      <p:ext uri="{BB962C8B-B14F-4D97-AF65-F5344CB8AC3E}">
        <p14:creationId xmlns:p14="http://schemas.microsoft.com/office/powerpoint/2010/main" val="306472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EPFL : </a:t>
            </a:r>
            <a:r>
              <a:rPr lang="fr-FR" dirty="0" err="1" smtClean="0"/>
              <a:t>Venice</a:t>
            </a:r>
            <a:r>
              <a:rPr lang="fr-FR" dirty="0" smtClean="0"/>
              <a:t> time machine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>
                <a:hlinkClick r:id="rId2"/>
              </a:rPr>
              <a:t>https</a:t>
            </a:r>
            <a:r>
              <a:rPr lang="fr-FR" dirty="0">
                <a:hlinkClick r:id="rId2"/>
              </a:rPr>
              <a:t>://</a:t>
            </a:r>
            <a:r>
              <a:rPr lang="fr-FR" dirty="0" err="1">
                <a:hlinkClick r:id="rId2"/>
              </a:rPr>
              <a:t>www.youtube.com</a:t>
            </a:r>
            <a:r>
              <a:rPr lang="fr-FR" dirty="0">
                <a:hlinkClick r:id="rId2"/>
              </a:rPr>
              <a:t>/</a:t>
            </a:r>
            <a:r>
              <a:rPr lang="fr-FR" dirty="0" err="1">
                <a:hlinkClick r:id="rId2"/>
              </a:rPr>
              <a:t>watch?v</a:t>
            </a:r>
            <a:r>
              <a:rPr lang="fr-FR" dirty="0">
                <a:hlinkClick r:id="rId2"/>
              </a:rPr>
              <a:t>=</a:t>
            </a:r>
            <a:r>
              <a:rPr lang="fr-FR" dirty="0" err="1">
                <a:hlinkClick r:id="rId2"/>
              </a:rPr>
              <a:t>uQQGgYPRWfs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66781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Fond génér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1 image + tex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2 images + 2 text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Titre + puc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Titre + numéro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Divers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Divers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/>
      <a:lstStyle>
        <a:defPPr marL="0" indent="0">
          <a:buNone/>
          <a:defRPr sz="2200" dirty="0" err="1" smtClean="0">
            <a:solidFill>
              <a:srgbClr val="004E9C"/>
            </a:solidFill>
            <a:latin typeface="Arial" panose="020B0604020202020204" pitchFamily="34" charset="0"/>
            <a:ea typeface="Arial Unicode MS" panose="020B0604020202020204" pitchFamily="34" charset="-128"/>
            <a:cs typeface="Arial" panose="020B0604020202020204" pitchFamily="34" charset="0"/>
          </a:defRPr>
        </a:defPPr>
      </a:lstStyle>
    </a:txDef>
  </a:objectDefaults>
  <a:extraClrSchemeLst/>
</a:theme>
</file>

<file path=ppt/theme/theme16.xml><?xml version="1.0" encoding="utf-8"?>
<a:theme xmlns:a="http://schemas.openxmlformats.org/drawingml/2006/main" name="Numérotation 2 colonn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7.xml><?xml version="1.0" encoding="utf-8"?>
<a:theme xmlns:a="http://schemas.openxmlformats.org/drawingml/2006/main" name="Divers 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8.xml><?xml version="1.0" encoding="utf-8"?>
<a:theme xmlns:a="http://schemas.openxmlformats.org/drawingml/2006/main" name="Image + tableau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age UC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0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nom du ppt + n°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it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itre, sous-titre, fac/entité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log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 imag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4 imag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2 imag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1650</TotalTime>
  <Words>473</Words>
  <Application>Microsoft Macintosh PowerPoint</Application>
  <PresentationFormat>Présentation à l'écran (4:3)</PresentationFormat>
  <Paragraphs>57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18</vt:i4>
      </vt:variant>
      <vt:variant>
        <vt:lpstr>Titres des diapositives</vt:lpstr>
      </vt:variant>
      <vt:variant>
        <vt:i4>13</vt:i4>
      </vt:variant>
    </vt:vector>
  </HeadingPairs>
  <TitlesOfParts>
    <vt:vector size="31" baseType="lpstr">
      <vt:lpstr>Fond général</vt:lpstr>
      <vt:lpstr>Page UCL</vt:lpstr>
      <vt:lpstr>nom du ppt + n°</vt:lpstr>
      <vt:lpstr>Titre</vt:lpstr>
      <vt:lpstr>Titre, sous-titre, fac/entité</vt:lpstr>
      <vt:lpstr>logo</vt:lpstr>
      <vt:lpstr>1 image</vt:lpstr>
      <vt:lpstr>4 images</vt:lpstr>
      <vt:lpstr>2 images</vt:lpstr>
      <vt:lpstr>1 image + texte</vt:lpstr>
      <vt:lpstr>2 images + 2 textes</vt:lpstr>
      <vt:lpstr>Titre + puces</vt:lpstr>
      <vt:lpstr>Titre + numérotation</vt:lpstr>
      <vt:lpstr>Divers 1</vt:lpstr>
      <vt:lpstr>Divers 2</vt:lpstr>
      <vt:lpstr>Numérotation 2 colonnes</vt:lpstr>
      <vt:lpstr>Divers 3</vt:lpstr>
      <vt:lpstr>Image + tableau</vt:lpstr>
      <vt:lpstr>Les humanités numériques : enjeux d’un thème multidisciplinaire</vt:lpstr>
      <vt:lpstr>Quelques concepts de modélisation ou  l’histoire du traitement des données numériques</vt:lpstr>
      <vt:lpstr>Du numérique au textuel</vt:lpstr>
      <vt:lpstr>TAL et « text mining »</vt:lpstr>
      <vt:lpstr>Des questions un peu plus vastes</vt:lpstr>
      <vt:lpstr>Exemples de projets du CENTAL (UCL)</vt:lpstr>
      <vt:lpstr>Exemples de projets du CENTAL (UCL)</vt:lpstr>
      <vt:lpstr>Exemples de projets du CENTAL (UCL)</vt:lpstr>
      <vt:lpstr>EPFL : Venice time machine</vt:lpstr>
      <vt:lpstr>Des problèmes de mathématiques appliquées</vt:lpstr>
      <vt:lpstr>Des questions d’éthique</vt:lpstr>
      <vt:lpstr>Un enjeu en guise de conclusion</vt:lpstr>
      <vt:lpstr>Merci !</vt:lpstr>
    </vt:vector>
  </TitlesOfParts>
  <Company>Université catholique de Louvain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SIWS</dc:creator>
  <cp:lastModifiedBy>Vincent Wertz</cp:lastModifiedBy>
  <cp:revision>46</cp:revision>
  <dcterms:created xsi:type="dcterms:W3CDTF">2014-01-20T08:37:34Z</dcterms:created>
  <dcterms:modified xsi:type="dcterms:W3CDTF">2018-04-14T06:16:06Z</dcterms:modified>
</cp:coreProperties>
</file>